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3.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4.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5.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6.xml" ContentType="application/vnd.openxmlformats-officedocument.presentationml.notesSlide+xml"/>
  <Override PartName="/ppt/ink/ink131.xml" ContentType="application/inkml+xml"/>
  <Override PartName="/ppt/ink/ink132.xml" ContentType="application/inkml+xml"/>
  <Override PartName="/ppt/ink/ink133.xml" ContentType="application/inkml+xml"/>
  <Override PartName="/ppt/notesSlides/notesSlide7.xml" ContentType="application/vnd.openxmlformats-officedocument.presentationml.notesSlide+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notesSlides/notesSlide8.xml" ContentType="application/vnd.openxmlformats-officedocument.presentationml.notesSlide+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notesSlides/notesSlide9.xml" ContentType="application/vnd.openxmlformats-officedocument.presentationml.notesSlide+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58" r:id="rId3"/>
    <p:sldId id="302" r:id="rId4"/>
    <p:sldId id="309" r:id="rId5"/>
    <p:sldId id="261" r:id="rId6"/>
    <p:sldId id="262" r:id="rId7"/>
    <p:sldId id="263" r:id="rId8"/>
    <p:sldId id="265" r:id="rId9"/>
    <p:sldId id="266" r:id="rId10"/>
    <p:sldId id="267" r:id="rId11"/>
    <p:sldId id="312" r:id="rId12"/>
    <p:sldId id="311" r:id="rId13"/>
    <p:sldId id="303" r:id="rId14"/>
    <p:sldId id="292" r:id="rId15"/>
    <p:sldId id="271" r:id="rId16"/>
    <p:sldId id="272" r:id="rId17"/>
    <p:sldId id="279" r:id="rId18"/>
    <p:sldId id="280" r:id="rId19"/>
    <p:sldId id="297" r:id="rId20"/>
    <p:sldId id="298" r:id="rId21"/>
    <p:sldId id="299" r:id="rId22"/>
    <p:sldId id="300" r:id="rId23"/>
    <p:sldId id="301" r:id="rId24"/>
    <p:sldId id="283" r:id="rId25"/>
    <p:sldId id="284" r:id="rId26"/>
    <p:sldId id="310" r:id="rId27"/>
    <p:sldId id="286" r:id="rId28"/>
    <p:sldId id="313" r:id="rId29"/>
    <p:sldId id="314" r:id="rId30"/>
    <p:sldId id="287" r:id="rId31"/>
    <p:sldId id="288"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6155E-E512-E54A-AA79-1F31F2E45211}" v="1" dt="2025-09-17T00:44:43.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ntes-Cabrera, Miguel" userId="1bb9fb8f-7ff7-4823-9c46-dbbc0dc47453" providerId="ADAL" clId="{E17B9801-FBC4-5B7A-B542-4E45778DD8D6}"/>
    <pc:docChg chg="custSel delSld modSld">
      <pc:chgData name="Fuentes-Cabrera, Miguel" userId="1bb9fb8f-7ff7-4823-9c46-dbbc0dc47453" providerId="ADAL" clId="{E17B9801-FBC4-5B7A-B542-4E45778DD8D6}" dt="2025-09-17T00:44:49.836" v="32" actId="20577"/>
      <pc:docMkLst>
        <pc:docMk/>
      </pc:docMkLst>
      <pc:sldChg chg="del">
        <pc:chgData name="Fuentes-Cabrera, Miguel" userId="1bb9fb8f-7ff7-4823-9c46-dbbc0dc47453" providerId="ADAL" clId="{E17B9801-FBC4-5B7A-B542-4E45778DD8D6}" dt="2025-09-17T00:36:53.305" v="1" actId="2696"/>
        <pc:sldMkLst>
          <pc:docMk/>
          <pc:sldMk cId="0" sldId="274"/>
        </pc:sldMkLst>
      </pc:sldChg>
      <pc:sldChg chg="addSp delSp modSp mod">
        <pc:chgData name="Fuentes-Cabrera, Miguel" userId="1bb9fb8f-7ff7-4823-9c46-dbbc0dc47453" providerId="ADAL" clId="{E17B9801-FBC4-5B7A-B542-4E45778DD8D6}" dt="2025-09-17T00:44:49.836" v="32" actId="20577"/>
        <pc:sldMkLst>
          <pc:docMk/>
          <pc:sldMk cId="0" sldId="290"/>
        </pc:sldMkLst>
        <pc:spChg chg="add mod">
          <ac:chgData name="Fuentes-Cabrera, Miguel" userId="1bb9fb8f-7ff7-4823-9c46-dbbc0dc47453" providerId="ADAL" clId="{E17B9801-FBC4-5B7A-B542-4E45778DD8D6}" dt="2025-09-17T00:44:49.836" v="32" actId="20577"/>
          <ac:spMkLst>
            <pc:docMk/>
            <pc:sldMk cId="0" sldId="290"/>
            <ac:spMk id="2" creationId="{BD689FA7-A72E-FFF1-ECAF-311E366D3644}"/>
          </ac:spMkLst>
        </pc:spChg>
        <pc:inkChg chg="del">
          <ac:chgData name="Fuentes-Cabrera, Miguel" userId="1bb9fb8f-7ff7-4823-9c46-dbbc0dc47453" providerId="ADAL" clId="{E17B9801-FBC4-5B7A-B542-4E45778DD8D6}" dt="2025-09-17T00:44:39.480" v="6" actId="478"/>
          <ac:inkMkLst>
            <pc:docMk/>
            <pc:sldMk cId="0" sldId="290"/>
            <ac:inkMk id="28" creationId="{B337D020-AC42-3184-D54B-629B49DB5D57}"/>
          </ac:inkMkLst>
        </pc:inkChg>
      </pc:sldChg>
      <pc:sldChg chg="del">
        <pc:chgData name="Fuentes-Cabrera, Miguel" userId="1bb9fb8f-7ff7-4823-9c46-dbbc0dc47453" providerId="ADAL" clId="{E17B9801-FBC4-5B7A-B542-4E45778DD8D6}" dt="2025-09-17T00:36:40.445" v="0" actId="2696"/>
        <pc:sldMkLst>
          <pc:docMk/>
          <pc:sldMk cId="3370720249" sldId="304"/>
        </pc:sldMkLst>
      </pc:sldChg>
      <pc:sldChg chg="del">
        <pc:chgData name="Fuentes-Cabrera, Miguel" userId="1bb9fb8f-7ff7-4823-9c46-dbbc0dc47453" providerId="ADAL" clId="{E17B9801-FBC4-5B7A-B542-4E45778DD8D6}" dt="2025-09-17T00:37:03.214" v="2" actId="2696"/>
        <pc:sldMkLst>
          <pc:docMk/>
          <pc:sldMk cId="55343223" sldId="306"/>
        </pc:sldMkLst>
      </pc:sldChg>
      <pc:sldChg chg="del">
        <pc:chgData name="Fuentes-Cabrera, Miguel" userId="1bb9fb8f-7ff7-4823-9c46-dbbc0dc47453" providerId="ADAL" clId="{E17B9801-FBC4-5B7A-B542-4E45778DD8D6}" dt="2025-09-17T00:37:25.603" v="4" actId="2696"/>
        <pc:sldMkLst>
          <pc:docMk/>
          <pc:sldMk cId="3240055684" sldId="307"/>
        </pc:sldMkLst>
      </pc:sldChg>
      <pc:sldChg chg="del">
        <pc:chgData name="Fuentes-Cabrera, Miguel" userId="1bb9fb8f-7ff7-4823-9c46-dbbc0dc47453" providerId="ADAL" clId="{E17B9801-FBC4-5B7A-B542-4E45778DD8D6}" dt="2025-09-17T00:37:23.814" v="3" actId="2696"/>
        <pc:sldMkLst>
          <pc:docMk/>
          <pc:sldMk cId="1005949024" sldId="308"/>
        </pc:sldMkLst>
      </pc:sldChg>
      <pc:sldChg chg="del">
        <pc:chgData name="Fuentes-Cabrera, Miguel" userId="1bb9fb8f-7ff7-4823-9c46-dbbc0dc47453" providerId="ADAL" clId="{E17B9801-FBC4-5B7A-B542-4E45778DD8D6}" dt="2025-09-17T00:38:12.695" v="5" actId="2696"/>
        <pc:sldMkLst>
          <pc:docMk/>
          <pc:sldMk cId="1640201875" sldId="31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13.070"/>
    </inkml:context>
    <inkml:brush xml:id="br0">
      <inkml:brushProperty name="width" value="0.08571" units="cm"/>
      <inkml:brushProperty name="height" value="0.08571" units="cm"/>
      <inkml:brushProperty name="color" value="#E71224"/>
    </inkml:brush>
  </inkml:definitions>
  <inkml:trace contextRef="#ctx0" brushRef="#br0">414 0 8110,'13'0'1831,"-4"0"-618,-9 0-933,0 0 0,0 10 0,0 4 0,0 6-201,0 2 0,-9 2 0,-4 2 1,-1 6-248,-1 2 0,1 2 1,-5 8-1,2-1-56,2 1 1,1-3 0,-8-3-1,2-4-692,6-2 0,-5-3 0,6-7 916,1-1 0,-7-9 0,7-2 0</inkml:trace>
  <inkml:trace contextRef="#ctx0" brushRef="#br0" timeOffset="267">1 66 8110,'9'12'-202,"-6"0"1142,4-5-617,5-5 0,-7 8 0,7-8 0,0 3 45,0 3 1,0 1 0,5-4 0,-2 5-159,2 2 1,2-5 0,5 5-1,3 0-158,2 0 1,0 3-1,-7 7 1,2-3-341,5-4 1,-5 4-1,5-5 1,-5 3-174,-2-2 0,0 4 1,0-7-1,-3 3-404,-4-1 0,4-1 0,-4 3-307,4-1 1172,3-10 0,-1 14 0,1-7 0</inkml:trace>
  <inkml:trace contextRef="#ctx0" brushRef="#br0" timeOffset="467">763 283 8573,'12'15'675,"-5"-1"1,3 1-1,0 7 1,-1-1-510,1 1 1,4 7-1,-4 0 1,0-2-503,-1-3 1,6 0 0,-8 3 0,1 2-1371,1-2 1706,-6-13 0,16 15 0,-7-5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4.886"/>
    </inkml:context>
    <inkml:brush xml:id="br0">
      <inkml:brushProperty name="width" value="0.08571" units="cm"/>
      <inkml:brushProperty name="height" value="0.08571" units="cm"/>
      <inkml:brushProperty name="color" value="#E71224"/>
    </inkml:brush>
  </inkml:definitions>
  <inkml:trace contextRef="#ctx0" brushRef="#br0">22 306 8165,'-2'-13'1832,"-5"6"-1549,4 5 0,-6 14 0,9 7 0,0 10-179,0 5 1,0-5-1,0 5 1,2 0-22,5 0 0,-4-5 0,6 5 0,-1-3-239,-1-4 1,7 4 0,-6-2 0,-1-5-146,3-7 1,-6 0 335,11-9 0,-10-4 0,2-13 0,-5-11 12,-2-6 1,8-13 0,-1 3 0,-2-3 70,-3 3 1,-2-3-1,3 10-108,4 2 0,-2 6 0,7 4 0,0 5 37,0 2 1,-5 3 0,8 9 0,2 5 133,2 8 0,3 4 0,0 3 1,-1 0 11,1 0 1,2-1-1,3-1 1,4-3-3,3-3 1,-7-9 0,4 2-1,-2-4 15,1-3 0,-4-10 0,-9-5 1,-5-6-186,-2-8 1,4-3 0,-6-7 0,-4 3-350,-1-3 1,-3-4 0,0-6 0,0 1-267,0 7 1,-3 0 0,-1 9 0,-4 1-2391,4-1 1450,-9 3 1534,11 17 0,-8 3 0,10 9 0</inkml:trace>
  <inkml:trace contextRef="#ctx0" brushRef="#br0" timeOffset="350">893 458 7245,'0'14'688,"0"1"1,0-8 0,0 8 0,-2 2-443,-5 2 0,4 5 0,-4 3 0,5 4-160,2 3 0,0 0 1,0 5-1,0-5-84,0-3 0,9 5 1,6-7 16,4-2 0,-4-12 0,-1-8 1,1-7-6,-3-7 0,5-8 0,-8-14 0,1-5-29,0 0 0,-3-7 1,-7 7-1,0-2-72,0 0 1,-7 7-1,-3-5 1,0 2-165,1 6 0,-6 2 0,6 2 1,-1 0-269,0 0 0,-4 8 1,4 2-837,-2 2 1355,7 3 0,-14-3 0,7-2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57.332"/>
    </inkml:context>
    <inkml:brush xml:id="br0">
      <inkml:brushProperty name="width" value="0.06" units="cm"/>
      <inkml:brushProperty name="height" value="0.06" units="cm"/>
      <inkml:brushProperty name="color" value="#004F8B"/>
    </inkml:brush>
  </inkml:definitions>
  <inkml:trace contextRef="#ctx0" brushRef="#br0">52 63 8356,'-21'0'0,"7"-2"575,0-5 1,12 4 0,2-4-183,12 5 1,9 2 0,7 0-1,7 0-227,4 0 0,3 0 0,3 0 0,1 0-449,3 0 1,-7-2-1,-7-3 283,3-2 0,1-9 0,3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56.668"/>
    </inkml:context>
    <inkml:brush xml:id="br0">
      <inkml:brushProperty name="width" value="0.06" units="cm"/>
      <inkml:brushProperty name="height" value="0.06" units="cm"/>
      <inkml:brushProperty name="color" value="#004F8B"/>
    </inkml:brush>
  </inkml:definitions>
  <inkml:trace contextRef="#ctx0" brushRef="#br0">73 126 8333,'-21'-9'-4,"7"7"0,2-8 965,3 1 0,-1 7-180,3-5 0,7-3-717,0 3 0,3-7 1,11 5-1,2 0-36,3-1 0,9-4 0,2 7 0,0 3-52,1 1 0,-3 3 1,-7 0-1,0 0 26,0 0 1,0 3-1,0 4 1,-2 7 83,-5 4 1,2 10-1,-9 3 1,-2-1-55,-3 0 0,-2 5 1,0-7-1,0-2-253,0-3 1,-7-2-1,0 1 1,0-4-597,-2-4 1,6 5 122,-4-5 1,7-5 498,7-2 0,5-4 0,7-6 0,-3-1 177,-2-3 1,0 0-1,7 7 514,0 0 1,-9 9 0,-8 5 43,-8 5 1,-8 2-1,-9 0 1,-2 2-31,-5 5 1,-5-5 0,-9 8-1,0-3-180,0 0 1,2 0 0,3-7-1171,2 0 0,9-10 840,-2-4 0,14-14 0,5-4 0</inkml:trace>
  <inkml:trace contextRef="#ctx0" brushRef="#br0" timeOffset="467">934 126 9851,'21'0'499,"0"0"0,0 0 1,3 0-1,1 0-584,3 0 1,7 0-1,-7 0 1,0 0-1962,3 0 2046,-8-9 0,7 7 0,-9-8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05.700"/>
    </inkml:context>
    <inkml:brush xml:id="br0">
      <inkml:brushProperty name="width" value="0.06" units="cm"/>
      <inkml:brushProperty name="height" value="0.06" units="cm"/>
      <inkml:brushProperty name="color" value="#004F8B"/>
    </inkml:brush>
  </inkml:definitions>
  <inkml:trace contextRef="#ctx0" brushRef="#br0">544 127 8233,'-7'-21'-238,"-2"0"705,-3 0 1,1 0 0,-6 2 285,3 5 0,0 5 0,-7 9-454,0 0 0,0 11 0,-2 8 0,-3 11-241,-2 10 0,-7 0 0,5 13 0,-1 3 3,1 5 0,-3-2 0,10 8 0,7-6-213,4-5 1,5-2 0,7 2 0,2-10-261,5-8 1,7-10 0,12-14 0,4-7 320,3-5 1,0-11 0,2-8-1,-7-6 178,-5-5 0,-4-7 0,-3 7 0,-4 2-38,-3 3 1,-2 2 0,-9 0 0,-5 0-93,-7 0 0,-5 9 0,-4 3 1,-3 2-106,-2 0 1,-9 0 0,2 9 0,-3 3 179,3 2 0,-2 7 1,9-5-1,5 3-521,6 4 1,1 3 0,9 2 488,2 0 0,12 0 0,5 0 0</inkml:trace>
  <inkml:trace contextRef="#ctx0" brushRef="#br0" timeOffset="401">859 295 8178,'10'-21'809,"-8"9"1,7 12-1,-9 14 1,0 5-661,0 2 0,-7 2 1,-2 3-1,0 2-226,-1-2 1,-6-3 0,2-2 0,-5 0-79,-2 0 1,7 0 0,0 0 0,-2-2-585,-3-5 0,-2-5 531,0-9 0,3-2 0,1-3 0,6-4 207,1-3 0,3-2 0,7-7 0,0 0 55,0 0 1,0 0 0,0 0 121,0 0 1,10 9 0,4 5-6,4 5 0,-4 4 0,0 5 0,3 7 79,1 5 1,3 2 0,0 0-1,0 2-198,0 5 0,0-2 1,0 7-1,0-3-404,0-4 0,0-3 0,0-2 352,1 0 0,-1 0 0,0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06.881"/>
    </inkml:context>
    <inkml:brush xml:id="br0">
      <inkml:brushProperty name="width" value="0.06" units="cm"/>
      <inkml:brushProperty name="height" value="0.06" units="cm"/>
      <inkml:brushProperty name="color" value="#004F8B"/>
    </inkml:brush>
  </inkml:definitions>
  <inkml:trace contextRef="#ctx0" brushRef="#br0">38 451 8173,'-21'0'1607,"9"0"1,7 0-1348,19 0 1,0 0 0,17 0 0,-1 0-98,5 0 0,3 0 1,-1-2-1,-2-3-249,2-2 0,-4 0 1,0 7-1,-3-2-559,-4-5 0,4 4 0,-2-4 645,-2 5 0,-3 2 0,-2 0 0</inkml:trace>
  <inkml:trace contextRef="#ctx0" brushRef="#br0" timeOffset="2852">290 73 8145,'-2'-21'1456,"-5"0"-1200,4 0 0,-6 11 0,9 10 0,0 12 178,0 7 1,0 9 0,0 2 0,0 3-124,0 4 0,2 10 0,3 2 1,2 0-242,-2 2 1,-3-4 0,0 7 0,3-1-713,2 1 1,0 0 0,-7 2 0,0-7 95,0-5 1,0 5 0,0 0 0,0-4 545,0-8 0,0 3 0,0-8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17.416"/>
    </inkml:context>
    <inkml:brush xml:id="br0">
      <inkml:brushProperty name="width" value="0.06" units="cm"/>
      <inkml:brushProperty name="height" value="0.06" units="cm"/>
      <inkml:brushProperty name="color" value="#004F8B"/>
    </inkml:brush>
  </inkml:definitions>
  <inkml:trace contextRef="#ctx0" brushRef="#br0">421 295 8174,'0'-21'-152,"0"0"0,0 7 1,-3 2 470,-4 3 1,-4 2-1,-10 7 1,0 0 262,0 0 0,-3 9 0,-1 7 0,-6 10-528,-2 9 1,1 5 0,-6 4 0,6 3-57,1 2 0,3 9 1,7-2-1,3 5-192,4 2 1,4-9 0,13-5 0,4-7-179,7-7 0,14-7 1,7-14-1,4-7 248,3-5 1,0-4 0,-2-5-1,-5-10 220,-7-8 1,-4 1-1,-3-6 1,-3 2 143,-4 0 0,-4 0 0,-10 7 0,-3 0-152,-4 0 1,-4 7 0,-13 2 0,-4 3-265,-7 4 1,2 3 0,1 2-1,-1 0-83,0 0 0,8 2 1,-3 3-118,4 2 0,10 9 0,3-2 0,1 5 376,6 2 0,1 0 0,3 0 0</inkml:trace>
  <inkml:trace contextRef="#ctx0" brushRef="#br0" timeOffset="234">715 316 10570,'-12'23'451,"5"5"1,5-2 0,4 9-1,3 2-136,2 3 0,9 2 0,-2 2 0,2 5-722,-2 7 1,5-2 0,-5 0 0,3-3-631,-3-4 1,4-3 1036,-4-2 0,-4 0 0,-1 0 0</inkml:trace>
  <inkml:trace contextRef="#ctx0" brushRef="#br0" timeOffset="633">694 358 8265,'11'-42'-69,"1"2"0,-5 3 0,7 2 239,5-3 0,4 6 0,3-1 1,2 3 196,-2 4 1,4 10 0,-2 4 0,-2 3-296,-3 4 1,-2 3 0,0 4-1,-2 5 38,-5 7 1,-5 12-1,-9 4 1,0 3-76,0 4 0,-9 3 1,-5 2-1,-5 0-273,-2 0 1,7-7-1,0-3 1,-2-1-121,-3-6 1,5 1-1,2 0-396,3 2 674,2 0 0,9-16 1,5-5-1,7-5 113,5-2 1,2 0-1,0 0 1,0 0 113,0 0 1,-9 2 0,-5 5 214,-5 7 0,-4 7 0,-5 5 0,-7 2 207,-5-2 0,-9-3 0,0-2 0,0 0-146,-2 0 0,-1-7 1,-4-2-1,5-3-641,-1-4 1,8-3 0,-3-4 0,10-5 217,9-7 0,-5-14 0,1-5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28.739"/>
    </inkml:context>
    <inkml:brush xml:id="br0">
      <inkml:brushProperty name="width" value="0.08571" units="cm"/>
      <inkml:brushProperty name="height" value="0.08571" units="cm"/>
      <inkml:brushProperty name="color" value="#E71224"/>
    </inkml:brush>
  </inkml:definitions>
  <inkml:trace contextRef="#ctx0" brushRef="#br0">0 358 8432,'3'-21'554,"4"0"1,-3 9-217,10 5 0,-9 10 0,2 11 0,-5 11 27,-2 6 1,0 11 0,0-2 0,0 6-173,0 1 0,0 0 1,0-1-1,0 3-923,0-2 1,3 4 729,4-2 0,4 10 0,10-5 0</inkml:trace>
  <inkml:trace contextRef="#ctx0" brushRef="#br0" timeOffset="258">357 526 8156,'-21'14'147,"0"0"0,0-7 0,3 7 0,1 3 257,3 1 0,10 13 0,-3 1 1,4 3-450,3 0 1,7-2-1,5 2 1,4-7-51,8-5 1,4-4-1,0-5 1,4-7 306,1-4 1,5-13 0,-10-6 0,-3-8-33,-1-4 1,-6-2-1,-4 4 1,-7-4-63,-4-3 1,-13 5-1,-4-4 1,-4 1-107,-3 6 0,-10 1 0,-4 6 0,-2 1-329,2 3 1,-3 10 0,8-3 0,0 4-1336,-1 3 1652,3 0 0,7 0 0,0 0 0</inkml:trace>
  <inkml:trace contextRef="#ctx0" brushRef="#br0" timeOffset="576">1009 1 8426,'-21'12'0,"0"4"0,0-7 0,0 3 609,0 4 0,0 12 1,2 7-1,3 7 0,2 7 0,2-2 0,-2 9 0,7 3-227,5 1 1,2 6 0,2-1 0,5 0-513,7-4 1,5-5-1,4 0 1,3-7-401,2-4 0,9-13 1,-4-6-1,2-10 530,0-9 0,-9-4 0,4-3 0</inkml:trace>
  <inkml:trace contextRef="#ctx0" brushRef="#br0" timeOffset="775">1303 232 8713,'-12'21'595,"5"0"0,-2 0 0,2 2 0,2 5-147,3 8 0,2-4 1,0 3-1,0 3-309,0 1 0,7 3 1,2-2-1,1-3-805,-1-2 0,7-2 0,-4 2 0,2-7-2101,0-5 2767,0-2 0,7 0 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26.516"/>
    </inkml:context>
    <inkml:brush xml:id="br0">
      <inkml:brushProperty name="width" value="0.08571" units="cm"/>
      <inkml:brushProperty name="height" value="0.08571" units="cm"/>
      <inkml:brushProperty name="color" value="#E71224"/>
    </inkml:brush>
  </inkml:definitions>
  <inkml:trace contextRef="#ctx0" brushRef="#br0">231 1325 8195,'-21'0'204,"0"0"343,0 0 0,0 2 0,3 5-265,4 7 0,-3 5 0,8 2 0,0 2-29,-1 5 0,1-2 0,4 9 0,-2 2-276,3 3 1,-1 2 0,0 0 0,-2-2-467,3-5 0,1 4 0,1-6 1,-3 0-2846,-2-5 3334,0-5 0,7-11 0,0-3 0</inkml:trace>
  <inkml:trace contextRef="#ctx0" brushRef="#br0" timeOffset="250">358 883 8230,'0'21'11,"0"0"1,0 0 680,0 0 1,0 7 0,2 3 0,3 2-270,2 4 1,2 10 0,-4 2 0,4 0-308,3 2 0,-5-7 0,4 5 0,1-2-538,0 2 1,-5-7 0,4 0 0,1-11-809,0-8 1,-5-4 1229,7-5 0,-10 4 0,6-6 0</inkml:trace>
  <inkml:trace contextRef="#ctx0" brushRef="#br0" timeOffset="683">358 862 8233,'7'-21'0,"2"0"-84,3 0 0,-3 0 0,10 0 0,4 0 88,0 0 1,1 3 0,-1 1 0,3 3 278,2-2 1,0 7 0,-7 2-1,0 4 31,0 3 1,-3 3 0,-4 4 0,-7 7-180,-4 4 0,-3 6 0,-3 1 0,-4 6-154,-7 1 1,-4-4 0,-3 5 0,0-3-269,0-4 0,-3 4 0,1-2 0,0-2-424,4-3 1,5-2 243,0 1 1,9-13-1,17-9 301,9-12 0,14-4 1,0-1-1,2 3 253,-2-2 1,5 7-1,-7 2 1,-1 4 458,-3 3 0,-6 3 1,-4 4 153,-5 7 1,-5 7-1,-11 4 1,-8 4-114,-11-4 0,-2-1 0,-10-3 0,0 0-409,1 0 0,4-3 0,-5-4 0,3-7-307,4-4 0,3-3 1,2 0-1,2-3-961,5-4 0,5-4 1,6-10-1,-1 0 1090,-3 0 0,0-10 0,7-1 0</inkml:trace>
  <inkml:trace contextRef="#ctx0" brushRef="#br0" timeOffset="1001">988 1283 8626,'-12'-10'1475,"-6"8"-1269,4-5 0,2 7 0,0 7-114,3 7 1,2 5 0,7 2 0,0 0-114,0 0 1,2-7 0,5-3-112,7-1 0,7-3 0,5-7 0,2-3-118,-2-4 0,-3-4 0,-2-13 0,-2-1 139,-5-3 0,-5 0 0,-9 7 111,0 0 1,-9 2 0,-5 3 0,-7 4-39,-7 3 1,4-1-1,-4 6 1,5-3-763,2 2 800,9 3 0,-6-8 0,6-1 0</inkml:trace>
  <inkml:trace contextRef="#ctx0" brushRef="#br0" timeOffset="1283">1303 1 8183,'14'7'7,"0"2"0,3 3 295,1 4 0,3 8 0,-2 8 0,-3 13 299,-2 6 1,-2 7 0,2 12 0,-7 10-112,-5 8 1,-2 1 0,0 9 0,0-48 0,-2 1-249,-1 0 0,-1 0 0,-1 3 0,-2 0 0,-4 1 0,-1 0 0,-1 1 0,0 0-415,-1-1 0,0-1 0,0-4 0,0-2 0,-7 43 0,3-6-2565,4-8 2458,-5-5 1,7-18-1,-9-3 1</inkml:trace>
  <inkml:trace contextRef="#ctx0" brushRef="#br0" timeOffset="1583">1786 1325 9641,'21'0'0,"3"0"-298,4 0 0,-2 0 1,9 0-1,4 0 298,8 0 0,-3-10 0,8-1 0</inkml:trace>
  <inkml:trace contextRef="#ctx0" brushRef="#br0" timeOffset="1681">2249 1073 8099,'-35'0'-124,"0"0"0,7 0 1,-7 0-1,-3 0 561,-1 0 0,-3-7 0,2 0 0,3 2-90,2 3 0,9-1-347,-2-4 0,14-5 0,4-9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35.166"/>
    </inkml:context>
    <inkml:brush xml:id="br0">
      <inkml:brushProperty name="width" value="0.11429" units="cm"/>
      <inkml:brushProperty name="height" value="0.11429" units="cm"/>
      <inkml:brushProperty name="color" value="#E71224"/>
    </inkml:brush>
  </inkml:definitions>
  <inkml:trace contextRef="#ctx0" brushRef="#br0">168 1 12897,'21'0'225,"-7"12"0,0 9 0,3 11 677,1 8 0,-4 14 1,0 9-1,3 14-419,1 11 0,-6 6 0,-8-43 0,-1 1 0,-1-1 0,-2 0-486,1 3 0,-2 0 0,1 3 0,-2 0 0,-1-3 1,-1-1-1,-2-2 0,-2-1-507,-11 46 0,-4-8 1,-5-11-1,-5-7-622,1-4 0,-6-15 0,8-9 1246,-3-11 0,-2-8 0,-7-2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36.949"/>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82 357 9323,'-21'0'365,"0"0"516,0 0-532,10 0 0,4 0 0,14 3-126,7 4 1,4-3 0,3 8 0,3-3-403,4-4 0,-5 4 0,5-2 0,-2 0-2011,2 3 2186,-5-8 1,17 17 0,-8-8 0</inkml:trace>
  <inkml:trace contextRef="#ctx0" brushRef="#br1" timeOffset="198">145 0 8449,'0'21'219,"0"7"0,0 2 0,0 3 221,0 4 1,3 5 0,1 7 0,3 8-545,-2 3 0,4 3 0,-2 0 0,-2 0-205,-3 0 0,5-9 0,0-5 309,-2-5 0,7 8 0,-1 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47.013"/>
    </inkml:context>
    <inkml:brush xml:id="br0">
      <inkml:brushProperty name="width" value="0.06" units="cm"/>
      <inkml:brushProperty name="height" value="0.06" units="cm"/>
      <inkml:brushProperty name="color" value="#004F8B"/>
    </inkml:brush>
  </inkml:definitions>
  <inkml:trace contextRef="#ctx0" brushRef="#br0">662 358 8346,'0'-40'0,"0"5"222,0 7 0,0-2 0,0 2 0,-3 4 649,-4 8 1,3 0-1,-10 9-578,-3 2 1,-1 5 0,-6 7 0,-1 7-191,-3 5 1,-7 13-1,4 8 1,1 9-213,-1 5 0,6-5 0,8 7 1,6 0-125,1-2 0,3 2 1,7-12-1,3-7 114,4-4 1,4-7 0,13-12 0,1-7 392,3-5 1,10-18 0,-5-8 0,2-6 1,0-7 1,-10-10 0,1-4-1,-7-1-276,-5 1 0,-10-5 1,3 7-1,-4 2-234,-3 3 1,-12 4 0,-9 3 0,-12 4-134,-6 3 1,-10 9-1,-3 9 1,1 3-165,-1 4 0,3 3 1,10 4-1,4 5-230,7 7 0,7 7 761,7 7 0,-5 5 0,7 9 0</inkml:trace>
  <inkml:trace contextRef="#ctx0" brushRef="#br0" timeOffset="621">1124 148 8459,'9'-21'252,"-6"0"0,4 0 371,-5 0 0,0 11-214,5 10 0,-4 12 1,4 16-1,-7 7-141,-7 5 1,2 4-1,-7 3 1,1 2-271,-1-3 1,-2-8 0,-7-3 0,0 2-219,0 3 1,0-1 0,0-3 0,0-8-400,0-5 0,0-4 1,0-5 352,0-7 0,7-7 1,2-7-1,3-7 131,4-5 1,3-2 0,2 0 0,0-2 75,0-6 1,0 6 0,0-5 204,0 5 0,9 4 1,5 5 17,5 7 0,-5 5 0,0 2 0,2 0 21,3 0 0,2 9 0,0 5 0,2 5-221,5 2 0,-4 7 0,6 0 1,-2 0-256,0 2 1,2-4 0,-4 7 0,2-3 290,-2-4 0,-3 6 0,-2 1 0</inkml:trace>
  <inkml:trace contextRef="#ctx0" brushRef="#br0" timeOffset="850">31 1177 8462,'-21'10'55,"12"-6"0,11 8 179,17-3 1,14-2-1,16-7 1,7 0 99,4 0 0,15 0 0,9 0 0,14 0-284,-43 0 0,0 0 1,-2 0-1,1 0 1,3 0-1,1 0 1,-2 0-1,0 0-295,0 0 0,0 0 0,0 3 0,0 1 0,-5 0 0,-2-1 0,42 4 245,-14 3 0,-18 1 0,-8 10 0</inkml:trace>
  <inkml:trace contextRef="#ctx0" brushRef="#br0" timeOffset="1270">641 1934 8219,'-24'0'204,"-4"0"1,-4 0 56,-1 0 1,3 2 0,8 5 0,-1 7-260,-5 5 1,7 2 0,-2 0-1,6 2 22,1 5 0,7 5 0,2 7 0,4-3-113,3-2 1,3-9-1,4 2 1,7-5 148,4-2 1,6-2 0,1-5 0,3-7 178,-2-5 1,-2-4 0,-3-5 0,0-10 39,0-8 0,-3-1 1,-1-9-1,-6-2-170,-1-3 0,-3-2 0,-7 0 1,0 0-272,0 0 0,-3 0 0,-4 0 1,-9 0 1,-10 0 1,-6 0 0,-13 2 0,-4 3 185,-7 2 1,2 16 0,1 0 0,1 8-97,6 6 0,11 3 0,7 4 0,7 5-420,7 7 1,4 14-1,10 9 1,0 8-1196,0 4 1685,10 0 0,1-7 0,10 0 0</inkml:trace>
  <inkml:trace contextRef="#ctx0" brushRef="#br0" timeOffset="1484">704 2144 8152,'11'14'0,"-1"0"0,-3 5-66,0 6 1,7 1-1,-5 9 1,0 2 495,1 3 1,6 2 0,-4 2-1,2 5-494,0 7 0,-3 3 0,6-1 0,-3-2-567,2 3 1,-7-8 0,1-2 630,-1-5 0,-7-11 0,8-3 0</inkml:trace>
  <inkml:trace contextRef="#ctx0" brushRef="#br0" timeOffset="1869">830 1850 8152,'11'-42'115,"-4"0"1,-2 7 0,0 2 0,4 5 361,3 9 0,2 1 1,7 11-222,0 2 1,0 5 0,-3 7-77,-4 7 0,3 7 0,-10 7 0,-2 7-116,-3 5 0,-11 2 1,-6 0-1,-1 0-368,2 0 1,-5-3-1,8-1 1,-3-3-155,0 2 0,2-7 0,-2-1 1,7-6-553,5-2 0,2-7 796,0 0 1,9-19 0,5-2 0,5-9 263,2-5 0,0 0 1,0 2-1,0 3 914,0 2 1,0 9-25,0-2 1,-9 7 0,-5 7-251,-5 7 1,-11 2-1,-5 1 1,-7-3-402,-7 2 0,2 3 0,-7 2 1,0 0-685,1 0 0,6-7 1,-2-2-1,5-3 395,2-4 0,0-3 0,0-2 0</inkml:trace>
  <inkml:trace contextRef="#ctx0" brushRef="#br0" timeOffset="2783">809 2333 8361,'-21'-2'-100,"0"-5"1,9 2 836,5-9 1,5 7-349,2-7 1,2 7 0,5-5-257,7 3 1,0 2 0,5 7 0,4 0-145,0 0 1,1 0-1,-1 0 1,3 2 30,2 5 0,0-2 1,-7 9-1,0 2-73,0 3 1,-2 2-1,-3 2 1,-4 3 195,-3 2 0,-2 7 0,-9-5 1,-5 1 101,-7-1 1,-5 0 0,-4-6-1,-3-1-325,-2-4 0,-7-10 1,7 3-1,2-3-434,3-4 1,9-12 513,0-7 0,9-14 0,-4-5 0</inkml:trace>
  <inkml:trace contextRef="#ctx0" brushRef="#br0" timeOffset="3550">2048 85 8329,'-2'-21'-221,"-5"0"1,-5 9-1,-6 7 511,4 10 0,-5 9 0,5 16 0,-5 12 195,-2 12 0,-7 9 0,0 7 0,3 7-241,1 5 0,-1 11 0,12-44 0,2 0 0,2 2 0,2 1-33,1 1 1,0-1 0,-1 44 0,7-8 0,3-8-90,4-10 1,7-7-1,14-9 1,7-12-673,4-12 1,3-16-1,0-7 1,0-5-1425,0-2 1974,1-9 0,-1-3 0,0-9 0</inkml:trace>
  <inkml:trace contextRef="#ctx0" brushRef="#br0" timeOffset="3918">2511 484 8329,'0'21'-62,"0"0"1,0 0 485,0 0 0,-7 2 0,-3 3 0,1 4-375,0 3 1,-8-5 0,6 5-1,-3-3-95,0-4 1,0 4-1,-7-2 1,0-2-266,0-3 1,0-4 0,0-5 0,2-5-10,5 0 1,-5-6 0,5 1 0,-2-8 211,2-10 1,-2-7 0,6-5 0,1-2 67,0 2 0,2-4 0,7 2 0,0 2 146,0 3 1,0-5 0,2 2 338,5 8 0,-2-1 1,9 12-43,2 2 0,3 12 0,-1 7 0,1 5-114,2 2 1,-5 7-1,12 2 1,-4 1-365,-3-1 0,7 5 0,2-5 0,0 1-332,1-1 1,4-2 0,-5-7 0,1-2 406,-1-5 0,7 4 0,-4-6 0</inkml:trace>
  <inkml:trace contextRef="#ctx0" brushRef="#br0" timeOffset="4169">2784 799 8329,'0'-21'5,"0"0"1,0 0 0,0 0 191,0 0 0,0 7-94,0 0 1,0 12-59,0 2 0,-2 11 0,-3 17 0,-2 7-4,2 5 1,-4 2 0,2 0-1,2 0-34,3 0 1,2 5-1,0-3 1,0-7 91,0-4 1,2-5-1,5-9 110,7-5 0,5-5 0,0-11 0,-3-5-18,-2-7 1,-7-14-1,5-5 1,-3-2-130,-4 0 1,-3 2-1,-2-4 1,-2 4-112,-5 3 1,2 2 0,-7 7 0,1 2-925,-1 5 0,5-2 973,-7 9 0,-9 0 0,-10 7 0</inkml:trace>
  <inkml:trace contextRef="#ctx0" brushRef="#br0" timeOffset="4485">3015 1009 8268,'0'21'-1331,"0"0"1252,0 0 0,-2 0 1,-3 0-1,-2 0 213,2 0 1,1 7 0,-1 0-1,-2-2-136,2-3 1,-4-2 0,2 0 1,2 0 0,-6 0 0,-1 0 0</inkml:trace>
  <inkml:trace contextRef="#ctx0" brushRef="#br0" timeOffset="4717">3330 442 8197,'-9'21'-75,"0"2"0,-5 3 141,7 2 1,4 7 0,3-5 0,0 3 237,0 4 1,0 3 0,0 2 0,3 0-249,4 0 1,-3 0 0,8 0 0,-3 0-470,-4 0 0,4-7 0,-2-2 0,-2 0-1259,-3-1 1672,-2-6 0,10 4 0,1-9 0</inkml:trace>
  <inkml:trace contextRef="#ctx0" brushRef="#br0" timeOffset="5102">3288 442 8197,'3'-40'-328,"4"5"1,-3-2 0,10 6 0,3 1 327,1 0 0,3 2 0,0 7 0,3 2 3,4 5 0,-5-2 0,5 9 296,-5 2 0,-2 10 0,-2 4 0,-3 3-269,-2 4 1,-9 5-1,2 5 1,-5 4-147,-2 3 1,-2-5 0,-5 4-1,-5-1-35,1-6 1,-8 6 0,7-3 0,1-3-74,4-1 0,-3-3 1,3 0-1,3 0 224,1 0 0,3-7 0,0 0 0,3-2-111,4 2 1,-3 2-1,8-7 627,-3 3 0,5-5 1,-7 7 323,-2 2 1,-5 3 0,-7 0 0,-5-3-217,1-2 0,-15 0 0,5 7 1,-2-2-515,-1-5 0,1 4 0,-3-6 1,-2 0-1336,3-5 0,1 2-479,3-2 1704,10 0 0,-8 2 0,7 3 0</inkml:trace>
  <inkml:trace contextRef="#ctx0" brushRef="#br0" timeOffset="5369">3772 736 7427,'-12'21'0,"3"0"-347,-1 0 1,8 0 0,-5 0 0,5 0 350,2 0 1,0 7 0,0 0 157,0-2 0,2-12 1,5-7-1,7-5 122,5-2 1,2-9 0,0-5-1,0-7-154,0-7 0,-7 2 1,-3-9-1,-1 0-43,-6 2 1,-1 1-1,-6 6 1,-4-2 110,-7 2 0,-4 3 1,-3 4-774,0 5 0,7-2 575,0 9 0,0-9 0,-7 4 0</inkml:trace>
  <inkml:trace contextRef="#ctx0" brushRef="#br0" timeOffset="5703">4024 0 8479,'11'43'-2,"1"-1"0,-7 0 1,4 2 270,3 5 0,-1-2 0,3 6 0,-4 1 209,-1 0 1,-7 2 0,5 4 0,-4-1-234,-3-3 1,0-7 0,0 7-1,-3 0-501,-4-2 0,-2 4 0,-7-9 0,2 0-117,-3 3 0,6-10 373,-3 0 0,0 0 0,-7-10 0</inkml:trace>
  <inkml:trace contextRef="#ctx0" brushRef="#br0" timeOffset="5969">4423 841 10562,'21'0'400,"0"0"1,2 0 0,5 0-506,7 0 0,-2 0 1,2 0-1,2 0-857,3 0 0,0-2 0,-3-5 962,-2-7 0,0-5 0,7-2 0</inkml:trace>
  <inkml:trace contextRef="#ctx0" brushRef="#br0" timeOffset="6066">4906 673 7487,'-14'-7'0,"0"-2"-178,-2-3 1,-3 5 0,-2-5 0,0 1 788,0-1 0,-7 7 0,-2-4 0,-3 2-455,-4 0 1,-1-7 0,3 7 0,7 2-157,5 3 0,-7-8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32.969"/>
    </inkml:context>
    <inkml:brush xml:id="br0">
      <inkml:brushProperty name="width" value="0.08571" units="cm"/>
      <inkml:brushProperty name="height" value="0.08571" units="cm"/>
      <inkml:brushProperty name="color" value="#E71224"/>
    </inkml:brush>
  </inkml:definitions>
  <inkml:trace contextRef="#ctx0" brushRef="#br0">414 126 8053,'-12'10'123,"-5"5"1,7 11 0,1 3 260,-1-2 1,3 7 0,7 2 0,0 8 28,0 6 1,0-4 0,0 5-1,0-5-335,0-2 0,9-1 0,4-2 1,1-2-179,1-3 100,-1-9 0,8 14 0,0-7 0</inkml:trace>
  <inkml:trace contextRef="#ctx0" brushRef="#br0" timeOffset="466">0 453 8132,'12'0'-313,"1"-7"871,-6-1 1,-2 1 0,12 7-1,4 0-187,6 0 0,14 0 1,3 0-1,11 0-400,8 0 1,3 0 0,-1 0 0,0 0-1026,0 0 0,-2 0 1054,-5 0 0,-4 0 0,-11 0 0</inkml:trace>
  <inkml:trace contextRef="#ctx0" brushRef="#br0" timeOffset="1202">1198 344 8005,'-10'-22'1012,"8"8"-89,-5-1-427,-5 1 1,9 4-209,-4 10 1,12 10-1,4 12-244,3-1 1,-4 1 0,6 0-214,3 0 1,-7-8-1,0-2-267,-1-2 743,-6 7 1,6-17-153,-9 0 1,0-10 0,0-12-295,0 1 0,0 6-207,0 1 1,3 11 383,4 3 1,-5 3 0,8 11-1,0 3 50,4 2 0,-2 10 1,3 0-1,2-2 62,2-3 1,3-9-1,0-3 1,0-2 356,-1-6 0,1-1 0,0-6 1,0-4-161,-1-7 1,-1-8 0,-6-5 0,-4-4-313,0-3 0,-8 0 1,5-5-1,-4 3-574,-3-3 1,0 5 0,0 1 0,0-1-415,0 0 1,0 7-1,0-2-2169,0 5 3122,9 12 0,4-7 0,8 6 0</inkml:trace>
  <inkml:trace contextRef="#ctx0" brushRef="#br0" timeOffset="1800">1024 105 6894,'0'-22'493,"0"0"406,0 0-414,0 10 1,0 7-132,0 20 1,0-1-1,0 18 1,0-3-108,0 0 1,7 10-1,3-3 1,-1 3-43,1-3 0,5 5 1,-6-7-1,1 2-62,0 0 0,-1-7 0,-4 5 1,2-2-140,-2-6 0,0-1 0,0-4 1,2 1-294,-2 0 1,-3-8-557,-2 1 887,0-10 0,0 2 0,0-14 1,0-8 64,0-4 0,0-3 0,0 0 0,3 1 42,4-1 0,-4 0 0,6-2 0,-2-3-64,1-2 0,6 0 0,-4 7 0,0 1-171,-1-1 1,6 0 0,-8 0 0,0 1-322,3-1 1,-5 2 0,7 3-186,-2 3 0,-1 2 1,-4-5-421,2 2 1,3 11 1011,-3-4 0,-4 6 0,6 2 0</inkml:trace>
  <inkml:trace contextRef="#ctx0" brushRef="#br0" timeOffset="2650">1830 540 8450,'-15'0'1019,"0"0"1,11-2-839,-4-6 1,8-1-1,8-8 1,4 2-62,0-2 1,7 5 0,-4 0 0,4 2-172,3 6 0,0-6 1,-1 3-1,1 2-83,0 2 1,-8 3 0,-1 3 0,-1 4-30,0 8 1,-7 4-1,2 3 1,-5 0 28,-2-1 1,0 8-1,0 0 1,-2 0 22,-5 3 0,2-8 0,-7 5-111,2-5 0,3-2-138,7 0 1,2 0 236,5-1 1,6-9 0,8-4 101,1-6 0,0 5 1,-3 3-1,-2 0 269,-2-1 0,-11 8 1,4-2 115,-6 4 1,-4 3 0,-6-3-1,-6-2-180,-5-2 1,-10-3 0,0 2-1,0-4-418,-3 0 0,8-8 0,-8 6 0,3-6-380,0-2 0,8-2 1,6-6 613,-2-6 0,-2-6 0,-3-1 0</inkml:trace>
  <inkml:trace contextRef="#ctx0" brushRef="#br0" timeOffset="2933">3005 17 8033,'-2'-12'595,"-3"7"1,-4 10-275,-4 10 1,1 7-1,-5 4 1,3 6-187,-3 2 0,-2 2 0,-3 7 1,0 1-26,0 0 0,8-1 1,-1 1-1,-2-3-1074,-2-5 1,4-4 963,1-11 0,-1 1 0,-6 0 0</inkml:trace>
  <inkml:trace contextRef="#ctx0" brushRef="#br0" timeOffset="3133">2526 17 8134,'20'3'0,"-3"2"306,-3 2 1,1 7-1,6-1 1,1 4 164,0 7 1,0 5 0,2 0 0,5 7-233,7 5 0,-2 3 0,2-3 0,3-2-237,2-3 0,3-7 0,-1 2 0,1-4-895,0-8 1,-11-4 892,-4-1 0,5-4 0,0-10 0</inkml:trace>
  <inkml:trace contextRef="#ctx0" brushRef="#br0" timeOffset="3683">3289 366 5963,'-13'-3'1011,"6"-4"1,5 2-1,4-7-776,5 3 0,6-6 0,8 5 1,1 1-83,0-1 1,2-5 0,3 8 0,2 2-129,-3 3 1,1 2-1,0 0 1,2 0-242,-3 0 1,-9 10-1,-5 4 1,-2 8 25,-5 7 1,-3-5-1,-4 8 1,-3-1 58,-2 5 1,-10-2 0,2 0 0,-4-2-248,-3-6 0,0-2-834,1-2 1048,8 0 0,13-10 1,15-5-1,4-4 165,3-3 1,-7 0-1,-1 0 295,3 0 1,0 9 0,-2 6 130,-8 4 0,-5 3 0,-2 0 0,-2 0-38,-5-1 0,-6 1 0,-8 0 1,-4-3 85,-4-4 1,5 4 0,-5-7 0,3 0-762,-3-4 0,4 1 1,-4-1-1,8-6-1411,6-7 1,-2-7 1696,10-10 0,0-9 0,7-3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5:45.466"/>
    </inkml:context>
    <inkml:brush xml:id="br0">
      <inkml:brushProperty name="width" value="0.06" units="cm"/>
      <inkml:brushProperty name="height" value="0.06" units="cm"/>
      <inkml:brushProperty name="color" value="#004F8B"/>
    </inkml:brush>
  </inkml:definitions>
  <inkml:trace contextRef="#ctx0" brushRef="#br0">0 505 8374,'14'0'1397,"0"-2"-886,3-5 0,1 2 0,3-7 0,3 1-377,4-1 1,-3 5 0,8-5 0,0 1-729,-1-1 1,-4 5 0,5-5 593,-3 3 0,8-7 0,-6 4 0</inkml:trace>
  <inkml:trace contextRef="#ctx0" brushRef="#br0" timeOffset="232">505 1 8658,'0'21'797,"0"2"1,0 3-1,0 4-298,0 3 1,0 9 0,2 7 0,3 0-434,2 2 0,7-4 0,-5 7 0,3-1-354,4 1 0,-4-10 0,-1 1 0,1-10 288,0-5 0,2 7 0,7-4 0</inkml:trace>
  <inkml:trace contextRef="#ctx0" brushRef="#br0" timeOffset="583">925 127 8286,'21'-14'0,"-2"0"0,-3 0 389,-2 2 1,0-4 0,7 9 717,0 2 1,0 3 0,0 4-695,0 5 0,-9 5 0,-5 9 0,-5 0-357,-2 0 1,0 7 0,-2 2 0,-8 3 11,-11 4 1,0 3-1,-9 2 1,0 0-178,-5 0 0,-3 0 0,1 2 1,2 3-61,-3 2 1,8-2 0,4-10 0,8-7 110,4-6 1,11-1-1,3-16 159,12-2 0,16-3 1,5-4-1,2-3-83,0-2 1,-3-7 0,6 7 0,-5 2-906,-3 3 1,5-5 886,-7 0 0,9 0 0,-4 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03.048"/>
    </inkml:context>
    <inkml:brush xml:id="br0">
      <inkml:brushProperty name="width" value="0.06" units="cm"/>
      <inkml:brushProperty name="height" value="0.06" units="cm"/>
      <inkml:brushProperty name="color" value="#004F8B"/>
    </inkml:brush>
  </inkml:definitions>
  <inkml:trace contextRef="#ctx0" brushRef="#br0">274 441 8240,'-10'-21'496,"-4"0"1,3 10-1,-3 4-224,-3 4 0,-1 10 1,-3 5-1,2 4-221,5 8 0,-5 11 0,5 0 0,-4 7-125,-3 7 1,0 5-1,2 9 1,5-3-156,7-4 0,5 3 1,2-8-1,2-2 15,5-5 1,7-8 0,12-20 0,2-4 235,-3-3 1,3-4 0,-4-12 0,-6-7 89,1-5 1,-10-2-1,-2 0 1,-4 0 13,-3 0 1,0-3 0,0-1 0,-3-1-134,-4 7 0,-4-2 1,-10 10-1,0-3-53,0 0 0,0 9 1,0-2-772,0 5 1,7 2 830,0 0 0,9 0 0,-4 0 0</inkml:trace>
  <inkml:trace contextRef="#ctx0" brushRef="#br0" timeOffset="301">589 462 9254,'0'21'472,"0"0"1,0 3 0,0 2 0,0 4-277,0 3 1,0 2 0,0 4 0,0-1-363,0-3 1,2-3 0,3 3 0,2-7-1665,-2-4 1830,6-3 0,1 0 0,9 0 0</inkml:trace>
  <inkml:trace contextRef="#ctx0" brushRef="#br0" timeOffset="600">652 210 8290,'-30'3'185,"-5"4"1,2 4 0,0 10 0,3 0 168,4 0 0,3 3 0,2 4 0,0 7 23,0 4 0,2 3 1,3 0-1,4 3-183,3 4 1,-1-5-1,6 8 1,-3-3-117,2 0 0,3 0 0,2-7 1,2 0-390,5 0 1,5-3-1,6-1 1,1-5-455,2-3 0,-4-2 765,11-7 0,-5-9 0,-2-3 0</inkml:trace>
  <inkml:trace contextRef="#ctx0" brushRef="#br0" timeOffset="867">820 252 8290,'0'21'-491,"0"3"503,0 4 0,0-5 1,2 5-1,3-2 776,2 2 1,0-3 0,-7 10-1,0 3-461,0 2 1,0 2 0,0 0-1,0 0-253,0 0 0,0 0 0,-2 0 0,-5 0-241,-7 0 1,2 0 0,-2-3 0,-2-1-763,-3-3 0,0-7 1,3 5 928,2-3 0,0-2 0,-7-7 0</inkml:trace>
  <inkml:trace contextRef="#ctx0" brushRef="#br0" timeOffset="1135">1009 799 8105,'0'-12'3284,"10"3"-3220,4 9 1,4 0 0,3 0 0,0 0-456,0 0 0,0 0 0,0 0 391,0 0 0,0 0 0,0 0 0</inkml:trace>
  <inkml:trace contextRef="#ctx0" brushRef="#br0" timeOffset="1315">1198 547 8260,'-14'21'23,"3"0"1,1 0 240,6 0 1,-6 2-1,3 5 1,3 7 83,1 5 0,3-1 1,0-1-1,0-3-310,0 2 1,0 0-1,0 1 1,0-6-1376,0-1 1337,10-3 0,-8-7 0,7 0 0</inkml:trace>
  <inkml:trace contextRef="#ctx0" brushRef="#br0" timeOffset="1767">1808 336 8550,'0'-21'-57,"-7"0"1,-3 3 428,-1 4 1,4-3-1,-7 10 662,-3 3 1,6 11-1,-3 7 1,-3 7-939,-1 7 1,4 4-1,0 10 1,0 3-315,2 4 1,-4 2-1,6 5 1,1-4 85,0-1 1,2-9 0,7 2 0,2-9-21,5-4 0,-2-3 0,9-10 0,2-4 191,3-7 0,-5-4 1,0-6-1,0-4 318,-3-7 1,1-4 0,-7-3 0,2 0-109,-3 0 0,-1-7 0,-6 0 0,-1 2-151,-3 3 1,-10 9 0,3 0-260,-4-3 0,-3 8 0,0 2 0,0 5-732,0 2 1,7 0-135,0 0 0,2 9 1,-2 5-1414,7 5 2440,5-8 0,11 8 0,3-7 0</inkml:trace>
  <inkml:trace contextRef="#ctx0" brushRef="#br0" timeOffset="2049">2270 0 8550,'-21'0'212,"0"0"0,2 2 0,3 5 0,2 8 524,-2 3 0,-3 13 0,-2 6 1,0 10-53,0 9 0,7 7 0,2 4 1,3 6-272,4 1 0,3-3 0,4 3 0,5-1-655,7-6 0,7-11 0,5-9 0,2-10-338,-2-9 1,6-7 0,1-7 579,0-7 0,6-4 0,-6-3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09.929"/>
    </inkml:context>
    <inkml:brush xml:id="br0">
      <inkml:brushProperty name="width" value="0.06" units="cm"/>
      <inkml:brushProperty name="height" value="0.06" units="cm"/>
      <inkml:brushProperty name="color" value="#004F8B"/>
    </inkml:brush>
  </inkml:definitions>
  <inkml:trace contextRef="#ctx0" brushRef="#br0">337 43 8114,'-2'-14'600,"-5"2"-83,-7 2 0,2 3 0,-2 7-353,-3 0 1,-1 3-1,-3 4 1,0 9-213,0 10 1,0 2 0,-3 12 0,-1 6-45,-3 6 1,2-3-1,10 7 1,4 2-37,3 3 1,2-1 0,7-1 0,2-8 23,5-6 1,7-1 0,12-18 0,2-5 174,-3-5 1,-1-11 0,-3-1-1,0-8 231,0-10 1,-3-5 0,-1-2 0,-6 0 49,-1 0 0,-3-7 1,-7 0-1,0 2-165,0 3 1,-10 2-1,-4 2 1,-4 3-133,-3 2 0,0 7 0,0-5 1,0 3-161,0 4 0,0 3 0,0 2 0,0 0-877,0 0 1,7 0-1,2 2 982,3 5 0,2 5 0,7 9 0</inkml:trace>
  <inkml:trace contextRef="#ctx0" brushRef="#br0" timeOffset="201">484 484 8480,'-12'2'2046,"8"3"-1893,8 2 0,1 0 1,9-7-1,5 0-486,6 0 1,1 0 0,7 0 0,-3 0-1216,-4 0 1548,6 0 0,1 0 0,9 0 0</inkml:trace>
  <inkml:trace contextRef="#ctx0" brushRef="#br0" timeOffset="400">715 85 8231,'-2'18'31,"-5"-4"0,2 5 0,-7-3 0,3 8 253,4 4 1,-4 9-1,2-4 1,2 2 6,3 0 0,2 0 0,0 7 0,0-3-135,0-4 1,0 5 0,0-7 0,2 2-325,5 0 0,-4-2 0,6 2 1,-2-7-1827,0-5 1994,9-2 0,-4 0 0,9 0 0</inkml:trace>
  <inkml:trace contextRef="#ctx0" brushRef="#br0" timeOffset="651">1009 106 8231,'-7'14'0,"-2"0"248,-3 2 0,8 3 1,-3 2-1,4 2 237,3 5 1,0 5 0,0 6 0,0-1-386,0-3 0,3 0 1,4 4-1,4-1-295,1-3 1,7-9 0,-8 2-1,3-5 195,0-2 0,0 0 0,7 0 0</inkml:trace>
  <inkml:trace contextRef="#ctx0" brushRef="#br0" timeOffset="935">1303 190 7223,'21'0'-162,"1"0"0,-8 0 0,0 0 2545,2 0-2017,3 0 1,-8 2 0,-4 5 0,-4 7 189,-3 5 0,-10-5 0,-4 0 0,-4 2-140,-3 3 1,-7 9 0,-1 0 0,4 0-253,1 2 1,3-7 0,0 5-1,3-4-512,4-3 1,-3 0-1,10 0-33,3 0 0,4-2 1,7-5-258,7-7 0,11 2 0,3-2 0,0-2-494,3-3 1,-8-4 1131,5-5 0,5 4 0,0-6 0</inkml:trace>
  <inkml:trace contextRef="#ctx0" brushRef="#br0" timeOffset="1117">1598 421 11399,'21'0'151,"0"0"0,2 0 0,3 0 0,4 0-381,3 0 1,-8 0-1,6 0 230,-1 0 0,-6-10 0,6-1 0</inkml:trace>
  <inkml:trace contextRef="#ctx0" brushRef="#br0" timeOffset="1317">1955 43 8231,'14'0'-40,"-2"2"174,-3 5 1,-2-2 0,-7 9-1,0 2 164,0 3 0,0 2 0,0 2 1,0 5-56,0 7 0,0 2 1,0 1-1,0-3-423,0 2 0,-2 0 0,-3 1 1,-2-6-767,2-1 946,3 6 0,2-13 0,0 6 0</inkml:trace>
  <inkml:trace contextRef="#ctx0" brushRef="#br0" timeOffset="1635">2207 127 8231,'21'-19'-642,"0"3"0,0 2 907,0-3 0,0 6 0,2-1 1,3 3 547,2 4 1,7-5 0,-7 3 0,0 3-483,3 1 0,-8 10 1,5 3-1,-7 2-177,-7 4 1,2 3 0,-9 4 0,-2 3-97,-3 2 0,-11 2 0,-5-2 0,-7 5-203,-7-1 1,5 8 0,-5-7 0,4 2-170,3 0 0,3-10 1,1 3-87,3-4 0,12-6 1,2-4 169,12-7 0,6-4 1,3-3-1,0 0-17,0 0 0,7 0 0,3 0 0,-1 0-78,0 0 0,-2 0 0,-7 0 0,-2 2 325,-5 5 0,14 5 0,-5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08.112"/>
    </inkml:context>
    <inkml:brush xml:id="br0">
      <inkml:brushProperty name="width" value="0.06" units="cm"/>
      <inkml:brushProperty name="height" value="0.06" units="cm"/>
      <inkml:brushProperty name="color" value="#004F8B"/>
    </inkml:brush>
  </inkml:definitions>
  <inkml:trace contextRef="#ctx0" brushRef="#br0">73 463 8225,'-21'0'2021,"0"-9"-1527,0-3 1,12 0-1,9 5-359,12 5 0,6 2 0,3 0 0,0 0-877,0 0 1,10 0 395,4 0 1,-5 0-1,-2 0 1,-5 0 345,-2 0 0,0 9 0,0 3 0</inkml:trace>
  <inkml:trace contextRef="#ctx0" brushRef="#br0" timeOffset="217">430 1 8304,'-11'9'-192,"-6"3"0,10 11 0,3 3 469,1 2 1,-4 7 0,0-5 0,3 3 70,1 4 1,3 3 0,3-1 0,1-1-412,3-3 1,7-2-1,-4 4 1,-1-4-520,0-3 0,5 0 0,-4-4 582,1 2 0,3 0 0,7-7 0</inkml:trace>
  <inkml:trace contextRef="#ctx0" brushRef="#br0" timeOffset="537">725 127 8304,'21'-21'113,"0"2"0,0 5 192,0 7 0,0 5 0,0 2 0,0 0 67,0 0 1,-7 2-1,0 3 1,0 4-62,-3 3 1,6 2 0,-10 7 0,-3 0-115,-1 0 0,-6 2 1,-4 3-1,-4 2-149,-1-3 1,-7-1 0,5-3 0,-4 2-121,-3 5 1,7-4 0,0 4 0,0-5-412,2-2 1,-4 0 0,6-2-51,-1-5 1,8 4 539,3-4 0,3-4 0,11-3 0,2-5-35,3-2 1,-3 2 0,3 3 0,4 2-242,0-2 0,1-1 1,-3 1 268,0 2 0,9 9 0,3-4 0</inkml:trace>
  <inkml:trace contextRef="#ctx0" brushRef="#br0" timeOffset="767">1313 589 11965,'21'12'-147,"0"-5"1,7-5-1,2-2 147,3 0 0,2 0 0,7 0 0</inkml:trace>
  <inkml:trace contextRef="#ctx0" brushRef="#br0" timeOffset="917">1817 379 8246,'-39'0'499,"4"0"0,-5 0 0,5 0 0,-5 0 209,-2 0 1,2 0 0,3 0-1,2 0-651,-2 0 0,6 0 1,3 0-941,5 0 883,2 0 0,0 0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07.098"/>
    </inkml:context>
    <inkml:brush xml:id="br0">
      <inkml:brushProperty name="width" value="0.06" units="cm"/>
      <inkml:brushProperty name="height" value="0.06" units="cm"/>
      <inkml:brushProperty name="color" value="#004F8B"/>
    </inkml:brush>
  </inkml:definitions>
  <inkml:trace contextRef="#ctx0" brushRef="#br0">21 462 8292,'-9'-11'892,"6"-8"0,-6 7-730,9-9 1,9 3-1,5 1-100,5 3 1,2 3 0,0-3 0,0 4 34,0 1 0,0 7 0,0-5 0,0 4 41,0 3 0,-7 0 0,0 0-24,3 0 0,-8 10 0,-2 4 0,-5 4-97,-2 3 0,-7 3 0,-2 1 1,-3 6-60,-4 1 0,4-3 0,-2 3 0,0 1-73,3 0 0,-6-8 0,10 3-77,3-4 1,1-3 24,3 0 1,10-10-1,4-4 1,4-7-354,3-7 1,7-2 0,3-7 0,-1 2 519,0-3 0,8-1 0,-6-3 0</inkml:trace>
  <inkml:trace contextRef="#ctx0" brushRef="#br0" timeOffset="214">609 0 8427,'0'35'0,"0"0"17,0 3 0,0 8 1,0 6-1,0 1 508,0 6 1,0 1-1,-2 3 1,-7 1-482,-12-1 0,-3 7 0,-11 0 0,-4-3-523,-8-1 0,0-6 0,-9-1 0,0-6-621,3-1 1100,1-3 0,10-16 0,0-3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12.662"/>
    </inkml:context>
    <inkml:brush xml:id="br0">
      <inkml:brushProperty name="width" value="0.06" units="cm"/>
      <inkml:brushProperty name="height" value="0.06" units="cm"/>
      <inkml:brushProperty name="color" value="#004F8B"/>
    </inkml:brush>
  </inkml:definitions>
  <inkml:trace contextRef="#ctx0" brushRef="#br0">0 148 8292,'0'21'591,"0"0"0,10-10 1,4-1-1,4-3-425,3 0 0,3 0 0,2-7 0,4 0-534,3 0 0,-5 0 1,4 0-1,-1 0 368,-6 0 0,8 0 0,0 0 0</inkml:trace>
  <inkml:trace contextRef="#ctx0" brushRef="#br0" timeOffset="184">85 1 8405,'-12'0'514,"12"7"0,14 0 1,5 0-390,2 2 0,2-4 0,3 6 0,4-1-493,3-6 368,-8 8 0,15 0 0,-7 9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15.231"/>
    </inkml:context>
    <inkml:brush xml:id="br0">
      <inkml:brushProperty name="width" value="0.06" units="cm"/>
      <inkml:brushProperty name="height" value="0.06" units="cm"/>
      <inkml:brushProperty name="color" value="#004F8B"/>
    </inkml:brush>
  </inkml:definitions>
  <inkml:trace contextRef="#ctx0" brushRef="#br0">295 147 8314,'9'-21'-144,"-4"0"1,7 0 260,-3 0 1,0 7 340,-2 0 0,-7 3-269,0-3 1,-2 4 0,-12 10 0,-2 3-112,-3 4 1,-2-3 0,0 10 0,0 5-52,0 7 1,-7-1-1,0 8 1,2 0-65,3-1 1,2 3 0,0 7 0,0 0 55,0 1 0,9-1 0,5 0 0,5-3-35,2-4 0,2-2 0,5-10 0,9 1 141,10-6 1,0-11 0,9-2 0,2-7 156,3-5 0,-8-10 0,-4 1 0,-4-7-98,-3-5 0,-2 0 0,-5 4 1,-7-1-174,-5-3 0,-2 0 0,-2 7 1,-5 2-145,-7 5 0,-7-3 1,-5 10-1,-5 3-247,-1 1 1,-1 3 0,-4 0 0,4 3-1299,3 4 1678,2-5 0,7 26 0,0-4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19.364"/>
    </inkml:context>
    <inkml:brush xml:id="br0">
      <inkml:brushProperty name="width" value="0.06" units="cm"/>
      <inkml:brushProperty name="height" value="0.06" units="cm"/>
      <inkml:brushProperty name="color" value="#004F8B"/>
    </inkml:brush>
  </inkml:definitions>
  <inkml:trace contextRef="#ctx0" brushRef="#br0">567 2121 8235,'-7'-28'1041,"0"-1"1,-9 4-178,2 11 1,-5 4 0,-2 10-506,0 0 0,-2 17 0,-5 6 0,-5 10-219,1 11 0,-8 1 1,7 11-1,1 2-146,4 3 0,0 2 0,4 0 0,8 0-476,4 0 1,5-7 0,7-5 0,2-6 37,5-13 0,12-8 0,12-10 0,-1-7 267,0-5 1,-2-11-1,-7-5 1,0-5 87,0-2 0,-7-7 0,-2 0 1,-3 2 215,-4 3 1,-12 4 0,-7 3 0,-5 4-105,-2 3 0,-9 2 1,-3 7-1,-2 2-13,0 5 0,3 5 1,-4 9-1,8 0-10,5 0 0,-7 9 0,-3 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37.147"/>
    </inkml:context>
    <inkml:brush xml:id="br0">
      <inkml:brushProperty name="width" value="0.08571" units="cm"/>
      <inkml:brushProperty name="height" value="0.08571" units="cm"/>
    </inkml:brush>
  </inkml:definitions>
  <inkml:trace contextRef="#ctx0" brushRef="#br0">127 210 8207,'0'-53'0,"0"4"265,0 14 0,9 0 203,5 14 1,-2 4 0,2 22 104,2 9 1,-4 12 0,2 23 0,2 7-81,3 4 0,-5 10 0,0 3 0,2 1-269,3 6 0,2 11 0,-10-41 0,-1 0 0,0 4 0,-1 0-138,-2 1 0,0 2 1,-2 6-1,-1 2 0,-3-1 1,-2 1-1,1 2 0,0 1-154,1 3 0,-2 0 0,-3 4 1,-1 0-1,-2 0 0,-3-1 0,-1-2 1,-3-1-45,-3-2 0,-1-1 1,-1-2-1,0-1 0,0-4 1,1 0-1,1-4 0,1 0-252,1-3 1,0-1-1,-3-1 1,1-3-1,-11 33 1,2-5-948,3-7 1,2-10 508,0-11 1,9-28 801,5-28 0,5-7 0,2 0 0,0 5 0</inkml:trace>
  <inkml:trace contextRef="#ctx0" brushRef="#br0" timeOffset="350">799 2038 7979,'-9'-11'644,"-3"1"1620,1 1-1773,1 7 0,13-8 0,6 10 1,10 0-315,6 0 1,13 0 0,-3 0 0,4 0-285,3 0 0,0 0 0,0 3 0,1 1-2790,-1 3 2897,0 0 0,9-7 0,3 0 0</inkml:trace>
  <inkml:trace contextRef="#ctx0" brushRef="#br0" timeOffset="481">1409 1744 7979,'-42'0'59,"0"-7"0,-3 0 0,1 3 84,2 1 1,-5 3-1,12 0 1,-5 0-214,-2 0 0,10 0 1,4-2 69,4-5 0,-6-5 0,-3-9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38.695"/>
    </inkml:context>
    <inkml:brush xml:id="br0">
      <inkml:brushProperty name="width" value="0.08571" units="cm"/>
      <inkml:brushProperty name="height" value="0.08571" units="cm"/>
    </inkml:brush>
  </inkml:definitions>
  <inkml:trace contextRef="#ctx0" brushRef="#br0">269 188 8013,'0'-21'607,"0"0"1058,0 0-1139,0 9 1,-7 19 0,0 14 0,2 5-29,3 4 1,2 5-1,0 12 1,0 2-226,0-3 1,0-1 0,0-1-1,0 3-589,0 2 1,7 0 0,0-9 0,-3-3-353,-1-2 0,-3-2 0,2 2-3267,5-7 3935,-5-14 0,17-5 0,-7-9 0</inkml:trace>
  <inkml:trace contextRef="#ctx0" brushRef="#br0" timeOffset="200">479 503 8675,'14'0'1337,"0"0"1,2 0-935,3 0 1,11 7-1,5 0 1,7-3-583,7-1 0,-2-3 1,7 0-1,-3 0 179,-4 0 0,-3 0 0,-2 0 0</inkml:trace>
  <inkml:trace contextRef="#ctx0" brushRef="#br0" timeOffset="635">1740 125 8177,'-21'-7'-1287,"0"0"1468,0 2 0,0 3 0,0 2 0,0 4 119,0 10 0,0 3 1,0 15-1,0 1-193,0 0 0,2 9 1,2 7-1,6 0 39,1 2 0,3-4 0,7 7 0,0-5-205,0-10 0,17-1 0,4-15 0,5-7 129,4-4 0,0-7 0,8-12 0,-6-7 393,-1-5 0,4-11 1,-7-5-1,-3-5 3,-1-2 0,-13-3 0,-1-1 0,-3-3-245,0 2 0,0 3 1,-10 2-1,-1 2-282,-3 5 0,-17 5 0,3 6 0,-2 1-877,0 2 1,2-2 0,0 16-2344,0 2 3281,9 3 0,-7 2 0,8 0 0</inkml:trace>
  <inkml:trace contextRef="#ctx0" brushRef="#br0" timeOffset="799">2076 671 7986,'-21'-9'-1143,"0"6"730,0-4 0,9 3 413,5-3 0,14-5 0,5-9 0</inkml:trace>
  <inkml:trace contextRef="#ctx0" brushRef="#br0" timeOffset="1102">2664 20 6393,'-9'-12'213,"4"5"1,-9 16-1,-2 12 205,-3 12 0,-2 7 1,-2 4-1,0 3-260,1 2 1,-3 9-1,13-2 1,-2 2-121,0-2 1,9-4-1,1-10 1,6-2 107,5-5 0,9-12 0,1-11 0,6-3 107,5-4 1,0-12-1,-7-7 1,0-5 18,0-2 0,-7 0 0,-2 0 0,-3 0-252,-4 0 0,-3-7 0,-6 0-660,-10 2 0,-3 12 1,-18 7-1,-2 5-1203,-3 2 1843,-2 0 0,0 18 0,0 6 0</inkml:trace>
  <inkml:trace contextRef="#ctx0" brushRef="#br0" timeOffset="1502">164 1596 8144,'-52'9'0,"17"-7"0,0 5 0,12-2 507,9 2 1,9-5 0,19 5 0,17-4-131,13-3 0,21 0 0,19-3 0,14-4-259,-43 0 0,0 0 0,1 1 0,0 1 0,7-2 0,3 0 0,4-1 0,2-1 31,5 1 0,3-3 1,8-3-1,3-2 1,5 0-1,2-1 1,-29 6-1,0-1 1,1 0-167,1 1 0,0-1 0,-1 0 1,-2 1-1,-1 0 0,-1-2 0,30-6 1,-3-1-1,-4 2 0,-3 1 108,-3 2 1,-2 2 0,-12 4 0,-3 1 0,-8 2-1,-4 1 1,37-5-1127,-18 6 1,-13 1-323,-18 3 1357,-18 10 0,-5-8 0,-19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5:42.776"/>
    </inkml:context>
    <inkml:brush xml:id="br0">
      <inkml:brushProperty name="width" value="0.08571" units="cm"/>
      <inkml:brushProperty name="height" value="0.08571" units="cm"/>
      <inkml:brushProperty name="color" value="#E71224"/>
    </inkml:brush>
  </inkml:definitions>
  <inkml:trace contextRef="#ctx0" brushRef="#br0">388 828 8184,'-22'8'-159,"0"-1"0,1-2 317,-1-3 1,0-2 0,0 0 1071,0 0 1,8 0 410,-1 0-1472,1-10 1,4 8-1,8-8 1,9 3 48,5 0 1,5 0-1,10 7 1,4 0-30,3 0 0,2 0 1,8 0-1,2-3-134,5-4 1,-3 4 0,8-4-1,-3 5-68,-5 2 1,-2 0 0,-2 0 0,-3 0-92,-5 0 1,-2 0-1,-10 2-38,-2 5 1,-5 6 0,-19 8 0,-6-1 147,-6-6 0,-8 6 0,-7-8 0,-7 0 0,-5-5 1,-10 3 0,-2-3 0,-1-2-95,1-3 0,-5-2 1,5-2-1,-3-3-119,-4-2 0,-1-8 1,3 8-1,7 0 255,5-3 0,5 8 1,5-6-1,7 6 446,5 2-384,12 0 1,7 0 0,17 0-1,12 2-132,7 6 0,13-6 0,9 5 0,3-7-314,4-7 1,3-3-1,3-7 1,-1 3-208,0-3 0,-2 0 1,-2 0-1,-6 5-559,-1 2 0,-13 3 1102,-12 7 0,-15 0 0,-4 0 0</inkml:trace>
  <inkml:trace contextRef="#ctx0" brushRef="#br0" timeOffset="485">1586 415 8278,'-10'-13'187,"-2"4"0,-3 2 1399,1-1 1,6 1-617,-6 7 0,12 2 0,2 6-244,12 6 0,7 6 1,5 1-1,3 4-409,2 4 1,12-5 0,0 5 0,10-7-395,5-8 0,-6 5 0,8-6 0,3-1-1981,2-5 0,2 3 2058,1-3 0,-1 0 0,0-7 0</inkml:trace>
  <inkml:trace contextRef="#ctx0" brushRef="#br0" timeOffset="716">2261 1 6959,'-8'14'0,"-1"-2"653,-3-2 0,4 7 0,-4-2 0,0 6 330,0 8 0,-2 8 1,-8 16-1,0 12-433,0 13 0,11-28 1,0 4-1,0 3 0,1 2 1,-1 4-1,2 2 69,2 3 1,0 2 0,-2 5 0,1 2 0,3 5 0,0 1 0,0 1 0,-2 1-418,-1 3 0,-1-1 0,3-14 1,0-1-1,0-3 0,0-3 0,-4 33-1033,5-28 1,3-25 0,4-20-726,6-9 0,1-19 1556,6-20 0,2-5 0,-10-2 0,0 10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44.108"/>
    </inkml:context>
    <inkml:brush xml:id="br0">
      <inkml:brushProperty name="width" value="0.08571" units="cm"/>
      <inkml:brushProperty name="height" value="0.08571" units="cm"/>
    </inkml:brush>
  </inkml:definitions>
  <inkml:trace contextRef="#ctx0" brushRef="#br0">336 58 8219,'-21'0'489,"0"0"1,0 0-1,0 0-100,0 0 1,-2 3 0,-3 6 0,-2 12-163,3 12 0,-6 6 1,3 6-1,2 4-213,3 7 0,11 5 0,5 4 0,5 0-49,2-2 1,2 3 0,8-20 0,8-6-57,8-9 1,9-17 0,-4-7-1,1-7 519,6-7 0,-8-7 0,-2-12 1,-5-4 63,-2-3 0,0-2 1,-2-10-1,-5-1-201,-7-3 0,-2-3 0,-1 8 1,3 0-203,-2 4 1,-5-2 0,-7-2 0,-7 6-547,-5 5 0,-4 5 0,-3 7 1,-2 3-1045,3 4 0,1 4 1501,3 10 0,0 0 0,0 0 0</inkml:trace>
  <inkml:trace contextRef="#ctx0" brushRef="#br0" timeOffset="169">567 605 8947,'0'0'0</inkml:trace>
  <inkml:trace contextRef="#ctx0" brushRef="#br0" timeOffset="436">988 163 8091,'-10'22'1130,"-1"1"-427,-1 5 0,3-5 1,9 8-1,0-3-549,0 0 1,9 7 0,5-7 0,7-3-700,7-1 1,-2-3 0,6-3-1,1-1-217,0-3 0,-5-10 0,5 1 0,-3-10-589,-4-9 1351,-3-4 0,-2-3 0,0 0 0</inkml:trace>
  <inkml:trace contextRef="#ctx0" brushRef="#br0" timeOffset="570">1303 311 8056,'0'-33'-513,"0"0"0,0 8 0,0-6 675,0-2 0,-2 8 1,-3-6-1,-2 3 176,2 0 0,1 3 247,-3 11 0,4 9 0,-6 17 1,2 13-194,0 13 0,-2 8 1,4 18-1,-2 1-223,2 5 1,3 2 0,2 8 0,0-6-385,0-1 0,0-1 215,0-2 0,0 5 0,0 9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41.244"/>
    </inkml:context>
    <inkml:brush xml:id="br0">
      <inkml:brushProperty name="width" value="0.08571" units="cm"/>
      <inkml:brushProperty name="height" value="0.08571" units="cm"/>
    </inkml:brush>
  </inkml:definitions>
  <inkml:trace contextRef="#ctx0" brushRef="#br0">1326 3257 8120,'-21'0'-131,"7"0"0,0 0 981,-2 0 1,-3 0 439,-2 0-1186,9 0 1,12-7 0,14-2-1,5-1-111,2 1 1,7-5-1,0 7 1,0 0-16,2-2 1,-4 6 0,7-4 0,-3 5 82,-4 2 0,-3 0 0,-2 2 6,0 5 1,-9 5-1,-5 9 1,-5 2-56,-2 5 0,-9-2 1,-5 9-1,-7 5-128,-7 7 1,-5-3 0,-7 5 0,3-5-9,2-2 1,0-2 0,-5-5-1,5-7 637,7-5-200,5-11 0,11-12 0,8-14 0,11-5 52,14-2 0,2 0 1,10 3-1,-1 1 110,1 3 0,2 10 1,7-3-1,-2 4-267,-5 3 0,2 10 0,-9 1 0,-2 6-811,-3 4 0,-4-12 0,-5 12 1,-5-2-443,0-1 1,-6 3 0,6-2 1044,0-5 0,3 5 0,9-8 0</inkml:trace>
  <inkml:trace contextRef="#ctx0" brushRef="#br0" timeOffset="184">1935 3467 11158,'21'0'615,"0"0"1,3 0 0,1 0-733,3 0 0,10 0 0,-3 0 0,4 0-2533,3 0 2650,-9 0 0,16-9 0,-4-3 0</inkml:trace>
  <inkml:trace contextRef="#ctx0" brushRef="#br0" timeOffset="485">2734 3152 8119,'-14'-19'0,"0"5"511,-3 7 1,6-2 0,-3 2 0,0 5-75,2 6 0,-7 8 0,5 11 0,-2 5-102,2 7 0,-5 7 0,8 5 0,-1 2-63,5-2 0,5 4 1,2 1-1,0-1-135,0 0 0,2-4 0,5-12 0,7-9-68,5-10 1,2 0 0,0-9-1,0-4 144,0-8 0,0-7 1,0-11-1,0-5 151,0-7 1,-2 2-1,-5-2 1,-7-4-310,-5-8 0,-2 3 0,0-5 0,0 2-548,0-2 0,-9 4 0,-5-4 0,-8 5-220,-6 2 1,3 9-1,-8 5 1,3 5-969,4 2 0,3 9 1681,2 5 0,9 14 0,3 5 0</inkml:trace>
  <inkml:trace contextRef="#ctx0" brushRef="#br0" timeOffset="634">2965 3446 11326,'21'-21'0</inkml:trace>
  <inkml:trace contextRef="#ctx0" brushRef="#br0" timeOffset="953">3658 2921 7999,'0'-21'881,"0"0"0,-2 9 0,-5 8 0,-7 8-443,-5 10 1,-4 14-1,-3 7 1,-4 7-297,-3 7 1,8 5 0,-3 9-1,4 0-60,3 0 1,3 3 0,4-1 0,7 0-135,4-4 0,6-14 0,4-5 0,7-12-44,4-7 0,3-11 0,3-7 0,1-10 251,3-9 1,0-5 0,-7-4 0,-2-3-140,-5-2 1,2-7 0,-9 7 0,-2 0-153,-3-2 1,-2 7-1,-2-5 1,-5 7-240,-7 7 0,-14-3 1,-7 10-1,-5 3-2606,-2 1 2981,-9 3 0,-3 10 0,-9 1 0</inkml:trace>
  <inkml:trace contextRef="#ctx0" brushRef="#br0" timeOffset="1453">590 231 8101,'-35'14'-97,"0"3"0,-2 4 194,-3 4 0,5 22 0,0 4 0,-2 15 0,-3 11 1,16-28-1,-1 2 1,0 5-1,1 3 1,1 4-1,2 2 227,2 4 0,0 2 1,0 6-1,1 2 0,3 6 1,2 1-1,1 5 0,1 2-256,2 4 0,1 0 0,4-29 0,1 1 0,1 0 0,1-1 0,2 0 0,-1 1 0,0 2 0,0 1 0,0 0-70,-1 2 0,1 1 1,1 0-1,3 0 1,3 0-1,1-1 1,0-2-1,2-1 0,2-1 1,8 26-1,4-3-295,2-8 0,5-4 1,2-10-1,4-2 0,1-5 1,3-2-1,1-6 1,2-3-456,1-5 0,1-2 752,0-4 0,-1-2 0,-3-9 0,1-2 0,-2 0 0,2-2 0,41 22 0,0-4 0</inkml:trace>
  <inkml:trace contextRef="#ctx0" brushRef="#br0" timeOffset="1937">4163 0 8113,'21'0'144,"0"0"0,-7 0 1,2 2-1,5 5 182,5 7 0,11 26 0,-4 18 0,2 22-110,-17-34 1,-1 4 0,0 8 0,-1 3 0,2 2-1,-1 2 1,-3 2 0,0 1 20,-2 3 1,-1 1-1,0 0 1,-1 1 0,0 1-1,-1 1 1,-2 0 0,0 0-201,-3-2 0,-1 1 0,-2 1 1,0-1-1,-2-6 0,0-1 0,-2 2 1,-1 0-74,-2 2 1,-2 1 0,-2 2-1,-1 1 1,-2-1 0,-2-1-1,-2-3 1,-1-2-22,-2-2 1,0-1 0,-1-2 0,0 0 0,0 0 0,0 0 0,1-2 0,0-1-164,3-3 0,-1-2 1,-1 1-1,1-2 0,-13 35 1,1-7-290,0-10 1,2-9 0,9-9 0,5-12-1689,7-12 2197,5-16 0,2-5 0</inkml:trace>
  <inkml:trace contextRef="#ctx0" brushRef="#br0" timeOffset="2202">4961 2312 8744,'21'0'-470,"-7"0"1,0 0-1,3 0 175,1 0 1,10 0 294,0 0 0,10 0 0,-6 0 0</inkml:trace>
  <inkml:trace contextRef="#ctx0" brushRef="#br0" timeOffset="2317">5361 2017 7969,'-29'-14'265,"1"0"0,-9 3 1,4-3-1,-2 4-96,0 1 0,3 7 0,-6-5 0,6 4-698,1 3 529,3 0 0,-2-9 0,-3-3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6:46.078"/>
    </inkml:context>
    <inkml:brush xml:id="br0">
      <inkml:brushProperty name="width" value="0.08571" units="cm"/>
      <inkml:brushProperty name="height" value="0.08571" units="cm"/>
    </inkml:brush>
  </inkml:definitions>
  <inkml:trace contextRef="#ctx0" brushRef="#br0">737 2354 8797,'0'30'720,"0"3"1,0 9 0,0 2-291,0 5 1,0 5-1,0 9 1,0 2-360,0 5 1,3-7 0,1 3 0,3-10-328,-2-5 0,-3-2 0,-2-7 0,3-2 256,4-5 0,-5-5 0,7-9 0</inkml:trace>
  <inkml:trace contextRef="#ctx0" brushRef="#br0" timeOffset="116">968 3089 9141,'14'0'2029,"0"0"-3835,-9 0 1806,14 0 0,-17 0 0,7 0 0</inkml:trace>
  <inkml:trace contextRef="#ctx0" brushRef="#br0" timeOffset="383">1347 2543 8458,'-12'0'1553,"3"9"1,9 7-1,2 8-1436,5 4 0,5 0 0,9-5 0,2 3-394,5 2 0,2 0 0,8-7 0,-3 0-710,2 0 1,5-9-1,5-5 987,2-5 0,0-2 0,-7 0 0</inkml:trace>
  <inkml:trace contextRef="#ctx0" brushRef="#br0" timeOffset="533">1788 2417 8146,'-2'21'7,"-5"0"1,4 2 0,-4 5 0,5 9 53,2 10 0,0 16 0,0 14 0,0 7 56,0 7 1,7 3 0,2 4-1,3-7-117,4-5 0,3-2 0,2 0 0</inkml:trace>
  <inkml:trace contextRef="#ctx0" brushRef="#br0" timeOffset="1191">296 399 8152,'-40'31'0,"3"6"200,2 10 1,9 18-1,-4 19 1,15-34-1,2 3 26,-1 8 0,0 2 0,-1 2 1,2 3-1,2 12 0,3 3 0,0 2 1,2 1-253,2 3 0,1 1 0,1 9 0,2 1 1,0-31-1,0 0 0,0 1 0,0 0 1,0 1-1,0 0 34,-1-1 0,1-1 0,1 0 0,2-2 0,2 1 1,1-2-1,5 27 0,3-2 0,7-1 0,3-2-216,3-2 0,4-4 0,-2-18 0,3-5 0,5-4 0,3-4 0,-1-10 0,1-3-311,1-4 1,0-3 0,43 23 518,0-5 0,0-12 0,0-2 0,0 3 0,0 1 0</inkml:trace>
  <inkml:trace contextRef="#ctx0" brushRef="#br0" timeOffset="1433">2439 0 8168,'21'28'0,"0"2"170,0 3 1,7 21 0,3 18-1,1 19 55,-12-36 1,-2 2 0,-3 6 0,-2 3 0,0 9 0,-3 4-1,-2 3 1,-2 2 6,-1 5 1,-1 1 0,4 2 0,-2 1-1,-2-27 1,-2 1 0,-1 1 0,1 31 0,-1 0-371,-2-2 1,-3 0 0,-1-30 0,-2 0 0,-2 0 0,-2 0 0,-3 0 0,-1 0 0,0 0 0,-3 0 0,0-1 147,-2 0 1,-1-1 0,-1 0 0,-2 2 0,-2 1 0,1-2 0,2-1 0,0-1 0,-1-1 0,-10 25 0,1-1-338,0-5 0,0-1 0,1-6 0,-1-3 327,-2-1 0,0-2 0,3-6 0,1-2 0,-3 2 0,0 0 0,1-1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24.060"/>
    </inkml:context>
    <inkml:brush xml:id="br0">
      <inkml:brushProperty name="width" value="0.08571" units="cm"/>
      <inkml:brushProperty name="height" value="0.08571" units="cm"/>
      <inkml:brushProperty name="color" value="#E71224"/>
    </inkml:brush>
  </inkml:definitions>
  <inkml:trace contextRef="#ctx0" brushRef="#br0">148 1093 8008,'-21'-3'627,"0"-4"0,7-2 0,2-7 0,3 2-237,4-3 0,3-8 0,4-6 0,5-1-90,7-6 1,7-1 0,5-3 0,4-3-160,3-4 1,-5 2-1,5-9 1,-3 0-322,-4 3 0,-10 1 0,-4 10 0,-3 3-1030,-4 4 1,-5 0 897,-7 14 1,-5 16 0,-9 28 0,2 17 263,5 14 1,-2 18 0,9 10-1,2 9 17,3 5 0,2-44 0,0 1 1,0 2-1,0 2 0,0-1 0,0 0-197,-1 1 1,2 0 0,3-3 0,1 0-1,2 3 1,0 0 0,3-3 0,1-1 160,3-3 0,0-2 1,10 32-1,4-36 1,-5-14 993,-2-15 0,0-15 0,-2-12 2,-5-9 0,-5-14 0,-9 0 0,0-5-402,0-2 1,-9 2 0,-7 3 0,-8 4-365,-4 3 1,-9 0-1,2 4 1,-5-2-317,-2 2 1,0 10 0,0 2-1,2 0-279,5 2 1,5 3 0,9 9-497,0 0 0,9 9 1,5 5-1,5 5 928,2 2 0,19 9 0,4 3 0</inkml:trace>
  <inkml:trace contextRef="#ctx0" brushRef="#br0" timeOffset="328">1115 672 8034,'9'-21'1226,"-7"10"0,8 6 1,-10 17-1,0 11-906,0 7 1,-10 6 0,-1 6-1,-3 2-304,0 5 1,0-5-1,-7 5 1,2-4-469,5-3 0,-9 4 0,6-1 1,1-8-626,-3-4 0,0-1 0,-2-10 704,0-11 0,3-8 0,4-13 0,4-11 394,1-12 0,7-6 0,-5-3 1,4 0 88,3 0 1,-7 0-1,0 0 1,3 0 338,1 0 1,6 9 0,1 3 0,6 4 148,1 5 1,3-2 0,7 18-213,0 7 1,7 8-1,0 11 1,-2 2-218,-2 5 0,-1 5 1,3 9-1,2 0-470,-3 0 0,-1 0 0,-3 0 0,0 0 301,0 0 0,9 0 0,3 0 0</inkml:trace>
  <inkml:trace contextRef="#ctx0" brushRef="#br0" timeOffset="462">1388 988 8034,'0'21'149,"0"0"1,0 0 196,0 0 1,0 0 0,0 0 0,0 0-50,0 0 0,0 7 1,0 2-1,0 3-296,0 4 0,0-4-1,0 2 0,-10 0 0,-1 7 0</inkml:trace>
  <inkml:trace contextRef="#ctx0" brushRef="#br0" timeOffset="797">1850 778 7903,'0'42'164,"0"0"1,0 0 0,0 0-1,2 0 291,5 0 0,-2 7 0,7 2 1,-1 3-345,1 4 0,-5-4 0,5 0 0,-1-3-392,1-4 1,-7 2 0,2-7 0,-3-10-1384,3-6 1664,-4-14 0,6-3 0,-9-9 0</inkml:trace>
  <inkml:trace contextRef="#ctx0" brushRef="#br0" timeOffset="1181">1829 588 7903,'0'-21'396,"0"0"1,0 0 195,0 0 1,0 0-1,5 0 1,6 0-206,10 0 1,7 7-1,0 0 1,5 0-72,0 3 1,7 1 0,-8 10-1,3 0-165,0 0 0,-9 3 0,2 4 0,-7 7-122,-7 4 1,-5 13 0,-9 4 0,0 4-404,0 3 1,-2 0 0,-5 0 0,-7 0-61,-5 0 0,1-2 1,1-2-1,6-6-466,1-1 1,-4-10 417,7-7 0,3-10 0,11 1 592,7-10 1,4-4 0,3-7 0,0 4 1053,0 3 0,0-5 607,0 7 0,-7 0-1304,0 7 1,-9 2 0,0 5-1,-10 5-386,-9-1 0,-5 6 0,-2-8 0,0 0-687,0 1 0,-2 4 0,-3-7 0,-2-3-3608,3-1 4214,-8 6 0,0-7 0,-9 8 0</inkml:trace>
  <inkml:trace contextRef="#ctx0" brushRef="#br0" timeOffset="2095">2165 904 7651,'-7'14'1504,"0"0"-1046,-9-10 0,11 3-123,-9-14 0,10-4-60,-3-10 0,14 7-224,7 0 1,4 9-1,3-2 166,0 5 1,0 2 0,0 2 23,0 5 0,-7 2 0,-2 8 0,-3-3-65,-4 2 1,-3 3-1,-2 2 1,0 0-189,0 0 1,-9 0 0,-7 0 0,-8 0-83,-4 0 0,-9 0 0,4-3 0,-2-4-558,0-7 1,3-4-1,-3-3 652,6 0 0,6-10 0,2-1 0</inkml:trace>
  <inkml:trace contextRef="#ctx0" brushRef="#br0" timeOffset="2596">736 273 8019,'-21'12'-9,"7"0"0,0-8 0,-2 6 292,-3 1 0,1 3 0,1 10 0,3 4 336,-2 7 1,-3 9 0,1 10 0,1 11-250,3 7 1,10 8 0,-3 11 0,6-41-1,2 0-389,1 5 1,3 0 0,0-1-1,4-1 1,4 3 0,4-2 0,2-4-1,4-2-616,31 36 1,9-9-1,7-17 1,7-11-2031,5-19 2224,2-5 1,0-20 0,0 6-1</inkml:trace>
  <inkml:trace contextRef="#ctx0" brushRef="#br0" timeOffset="2881">2501 0 8096,'22'9'215,"-1"-4"1,0 7 0,0-1 325,0 1 1,0 4 0,0 15 0,0 8-22,0 8 0,-3 14 0,-1 2 1,-6 12 191,-1 6 0,-3 6 1,-7 1-1,0 4-338,0-4 1,-12 6 0,-7-1 0,5-44 0,-2 0-380,-3 5 0,-2-1 0,3-3 0,-1-1 0,-5 2 0,-1 0 0,2-2 1,2-2-890,-22 42 1,1-15 0,5-11 893,9-11 0,-9-26 0,13-8 0</inkml:trace>
  <inkml:trace contextRef="#ctx0" brushRef="#br0" timeOffset="3197">3069 1051 7970,'-12'0'4650,"5"-3"-4213,14-4 0,12 5 1,11-5-1,5 5-418,10 2 1,-1 0-1,12 0 1,2-3-343,3-4 0,2 5 0,0-7 0,-2-1 323,-5-4 0,5-4 0,-8-3 0</inkml:trace>
  <inkml:trace contextRef="#ctx0" brushRef="#br0" timeOffset="3395">3720 714 7869,'-30'12'562,"4"-2"0,-6-10 0,-1 0 776,0 0 0,-2 0 0,-7 2 0,-2 3-320,-5 2 1,4 7 0,-4-7 0,5-3-1410,2-1 0,7 4 0,2 0 0,3-3-3254,4-1 3645,12-3 0,-4-10 0,6-1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21.374"/>
    </inkml:context>
    <inkml:brush xml:id="br0">
      <inkml:brushProperty name="width" value="0.08571" units="cm"/>
      <inkml:brushProperty name="height" value="0.08571" units="cm"/>
      <inkml:brushProperty name="color" value="#E71224"/>
    </inkml:brush>
  </inkml:definitions>
  <inkml:trace contextRef="#ctx0" brushRef="#br0">126 463 8177,'-21'-7'0,"0"0"783,0 2 1,10 7 0,4 10 0,4 11-126,3 8 0,0 6 0,0 10 0,0 4-269,0 3 1,10-5 0,1 7-1,3 2-815,0 3 1,0 2 0,5-2 0,-3-5-799,-2-7 0,-9-5 0,4-7-922,1-9 2146,-8-9 0,7-19 0,-9 0 0</inkml:trace>
  <inkml:trace contextRef="#ctx0" brushRef="#br0" timeOffset="334">0 0 7778,'21'0'-166,"0"0"1054,0 0 1,3 10-1,1 6 1,6 7-488,1 5 0,-4 10 1,5-3-1,0 4-47,-1 3 1,-6 3 0,0 1 0,-10 6-298,-9 2 1,-4 4 0,-3 10 0,-3 2-474,-4-3 1,-11 6 0,-10-3 0,-1-2-51,-1-3 0,7-11 1,-5-10-1,7-11 126,7-12 0,-3-17 0,10-4 0,3-14 324,1-11 1,3-6-1,3-6 1,4 4 502,7 3 1,4 2 0,6 9-1,4 5 39,7 7 0,-3 5 0,4 4 0,1 8-168,3 11 0,-5 2 1,0 12-1,2 5-326,3 6 0,-5-1 0,-3 1 0,-1-6-807,-6-5 1,6-7 0,-3 2 774,-3-6 0,-1 1 0,-3-13 0</inkml:trace>
  <inkml:trace contextRef="#ctx0" brushRef="#br0" timeOffset="733">967 1156 8044,'14'-7'0,"-2"-2"0,-1-1-133,1 1 1,-5-7-1,7 2 1,2-5 705,3-2 1,-5-7 0,0 0-1,0 0-440,-2-2 0,-1 4 0,-6-7 0,2 3-120,-2 4 0,-3-4 0,-2 2 0,-2 2-43,-5 3 1,-5 2 0,-9 2 0,0 3 75,0 2 0,0 9 1,0-2-1,0 5 410,0 2 0,0 0 1,0 2-1,2 7 59,5 12 1,-2 3-1,9 11 1,0 2-157,-2 3 0,6 2 0,-4 2 0,5 3-178,2 2 1,2 7-1,5-7 1,5-2-333,0-3 1,9-2 0,-3 0 0,8-2-801,0-5 0,4-5 0,0-11 0,3-5-695,4-7 0,3-5 1646,2-2 0,0-9 0,0-3 0</inkml:trace>
  <inkml:trace contextRef="#ctx0" brushRef="#br0" timeOffset="982">1723 757 8044,'0'-21'56,"-2"2"1,-3 3 450,-2 2 1,-7 7 0,5-5 106,-3 3 1,-2 2-1,-7 7 1,-2 2 0,-5 5 1,5 5 0,-8 11 0,3 5-85,0 7 0,-7-2 1,7 2-1,3 2-247,1 3 0,3 2 1,2 0-1,5 0-700,7 0 1,5 0 0,2 0 0,0 0-649,0 0 0,16-9 1,8-5-1,6-7-879,8-7 1,1 2 1942,3-9 0,10 0 0,1-7 0</inkml:trace>
  <inkml:trace contextRef="#ctx0" brushRef="#br0" timeOffset="1284">1997 946 8128,'0'-33'0,"-3"5"311,-4 5 0,-4 2 0,-10 2 554,0 5 1,-7 5 0,-3 9 0,1 0-23,-1 0 1,-4 9 0,5 5 0,0 7-46,-1 7 0,3-2 0,7 7 0,3-1-849,4 1 1,-3-5 0,10 5-1,3-3-749,1-4 0,10-3 0,3-2 0,1 0-386,6 0 0,1-9 0,6-5 1,1-5 668,3-2 0,0 0 0,-7 0 0,0-2 620,0-5 1,0-5 0,0-7 477,0 5 0,-7-2 0,1 9 287,1 2 0,3-4 0,2 2-1080,0 2 0,-7 3 1,0 4-507,2 5 1,3-2-1551,2 9 2268,-10-9 0,8 13 0,-7-6 0</inkml:trace>
  <inkml:trace contextRef="#ctx0" brushRef="#br0" timeOffset="1532">2228 315 8044,'-12'10'2289,"5"4"-1763,5 5 1,2 4 0,0 5 0,0 9-119,0 10 0,0 0 0,2 9 0,3 4-407,2 8 0,7-3 0,-5 8 0,0-3-460,1 0 1,-3 0-1,-5-9 1,3-8 458,2-11 0,0 0 0,-7-9 0</inkml:trace>
  <inkml:trace contextRef="#ctx0" brushRef="#br0" timeOffset="1731">2396 21 8039,'0'14'220,"0"0"1,0 5 400,0 7 1,0 2 0,2 11 0,3 10 239,2 10 1,7 1-1,-5 18 1,3 1-510,4 3 0,-4 2 0,0 0 1,-1 2-559,1 5 0,0-7 0,2 0 0,-7-11 206,-5-8 0,7-2 0,3 0 0</inkml:trace>
  <inkml:trace contextRef="#ctx0" brushRef="#br0" timeOffset="1898">2900 1177 7958,'14'0'1518,"0"0"1,0 0-2023,7 0 0,-7 0 504,0 0 0,10-9 0,8-3 0</inkml:trace>
  <inkml:trace contextRef="#ctx0" brushRef="#br0" timeOffset="1981">2942 904 7958,'-14'-7'-33,"0"0"0,0-9 1,-7 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30.540"/>
    </inkml:context>
    <inkml:brush xml:id="br0">
      <inkml:brushProperty name="width" value="0.08571" units="cm"/>
      <inkml:brushProperty name="height" value="0.08571" units="cm"/>
      <inkml:brushProperty name="color" value="#E71224"/>
    </inkml:brush>
  </inkml:definitions>
  <inkml:trace contextRef="#ctx0" brushRef="#br0">274 546 8098,'-9'-11'248,"-1"-1"1819,-4 5-1418,-4 5 1,18-8 0,0 10-328,11 0 1,15-7 0,4 0 0,3 3-151,4 1 0,3 3 1,2 0-1,0 0-459,0 0 0,0 0 0,0-2 0,-2-3-577,-5-2 1,2 0 0,-9 7 0,-2 0 863,-3 0 0,-2-9 0,0-3 0</inkml:trace>
  <inkml:trace contextRef="#ctx0" brushRef="#br0" timeOffset="335">463 420 7808,'-14'7'-453,"0"0"0,0 7 0,-7-4 0,0 1 607,0 6 1,0 8-1,0 6 1,0 1 1276,0 6 1,0 1-1,2 3 1,3 0-976,2 1 0,9-8 0,-2-3 0,5-1-616,2-6 0,0-8 37,0-3 0,9-10 1,5 3-1,5-4-113,2-3 1,7-7 0,0 0 0,0 2 129,2 3 1,-6 2 0,4 0 0,-5 0 238,-2 0 0,0 0 0,0 2 0,0 5 152,0 7 0,-9 5 0,-5 2 0,-5 0-6,-2 0 0,-2 0 0,-5 0 0,-7 0-79,-5 0 1,-11 0 0,-5-3 0,-5-1-385,-2-3 1,7-10 0,0 6 0,-2-3-577,-3 0 1,0 0-1,5-10 1,5-1-845,0-3 1,6-10 1603,-4 3 0,5-14 0,2-4 0</inkml:trace>
  <inkml:trace contextRef="#ctx0" brushRef="#br0" timeOffset="767">1619 462 8048,'0'21'136,"0"-7"0,0 0 0,0 3 599,0 1 1,-7 10 0,-2 3 0,-3 1-392,-4 6 0,-3-6 0,-2 3 1,-3 3-319,-4 2 1,3 2-1,-10 0 1,-3 0-218,-1 0 0,4-7 0,0-3 0,0-1-361,2-6 1,3-11 0,9-7-1,0-4-22,0-3 1,9-3-1,3-6 1,2-10 477,0-6 0,0-10 1,7 4-1,2 1 108,5 0 0,-2-5 1,9 7-1,2 4 289,3 8 0,2-3 0,0 8 0,0-1 70,0 5 0,0 5 1,0 4-1,2 5 167,5 7 1,-5 12 0,8 2 0,-3 0-232,0 2 0,7 0 0,-5 8 0,0-6-634,1-1 0,-3 4 1,-7-7-1,0-5-1661,0-7 1988,0-6 0,-9-1 0,-3 3 0</inkml:trace>
  <inkml:trace contextRef="#ctx0" brushRef="#br0" timeOffset="1167">1871 63 7998,'7'-14'631,"2"0"156,3-2 1,2 6 0,7 3-300,0 5 1,0 2 0,0 0-1,0 2-103,0 5 0,0 5 0,0 9-205,0 0 1,-7 2 0,-2 3 0,-3 2-123,-4-2 1,-5-1-1,-5 1 1,-4 5-173,-3 1 1,-4 1 0,-10 4 0,-2-4-296,2-3 0,3 5 0,2-9 1,0-5-204,0-5 593,9-11 0,5 4 0,14-9 0,7-2 54,5-5 0,2 5 0,2-8 0,3 3-154,2 0 1,3 0 0,-6 7-1,6 0-658,1 0 1,-6 0 776,2 0 0,-5 0 0,-2 0 0</inkml:trace>
  <inkml:trace contextRef="#ctx0" brushRef="#br0" timeOffset="1415">2375 693 9062,'-11'3'2825,"6"1"-2510,10 3 1,-1 0 0,13-7-1,4 3-260,4 4 1,6-5 0,-6 5-1,3-5-642,-2-2 0,5 0 1,-3 0-1,-3 0 587,-1 0 0,6-9 0,3-3 0</inkml:trace>
  <inkml:trace contextRef="#ctx0" brushRef="#br0" timeOffset="1598">2670 294 7990,'-21'21'393,"2"-7"1,3 3 0,4 4 168,3 4 0,-5 13 0,7-1 0,2 10 140,3 9 1,2-3 0,0 3-1,0 3-392,0 2 1,0-1-1,0-4 1,0-7-842,0-4 1,0-3 0,0-3 0,0-4 530,0-7 0,0-4 0,0-3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36.323"/>
    </inkml:context>
    <inkml:brush xml:id="br0">
      <inkml:brushProperty name="width" value="0.08571" units="cm"/>
      <inkml:brushProperty name="height" value="0.08571" units="cm"/>
      <inkml:brushProperty name="color" value="#E71224"/>
    </inkml:brush>
  </inkml:definitions>
  <inkml:trace contextRef="#ctx0" brushRef="#br0">85 1 8137,'-21'0'134,"0"0"70,0 0 0,9 9 1,5 5-1,5 7 332,2 7 1,0 5 0,0 11 0,0 3-144,0 2 0,2 3 1,3-3-1,4 7-370,3 4 0,0-4 1,4-2-1,-4 0-696,-3-1 1,5 1 0,-7 2 0,0-9 672,2-10 0,-6 3 0,6-7 0</inkml:trace>
  <inkml:trace contextRef="#ctx0" brushRef="#br0" timeOffset="300">463 127 8137,'12'-21'-416,"-3"0"0,-9 0 1227,0 0 0,-2 12 0,-5 9-371,-7 11 1,-5 10 0,-2 7-1,0 10-346,0 8 1,2 8-1,3 9 1,4 3-153,3 4 1,2-5-1,7 7 1,0-2 81,0 0 0,9-2 0,8-14 0,8-12 5,11-12 0,3-16 0,3-7 0,0-7 426,0-7 0,0-14 1,0-14-1,-2-7-181,-5-7 1,-7 5 0,-14-5 0,-7 7-329,-5 7 1,-11-3 0,-7 10-1,-8 3 17,-4 1 1,-9 13-1,0 4 1,-8 4-278,-4 3 0,-2 10 1,4 6-1,0 7-1883,8 5 2197,6 10 0,3 4 0,-3 11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34.641"/>
    </inkml:context>
    <inkml:brush xml:id="br0">
      <inkml:brushProperty name="width" value="0.08571" units="cm"/>
      <inkml:brushProperty name="height" value="0.08571" units="cm"/>
      <inkml:brushProperty name="color" value="#E71224"/>
    </inkml:brush>
  </inkml:definitions>
  <inkml:trace contextRef="#ctx0" brushRef="#br0">589 106 8231,'-2'-19'0,"-3"3"404,-2 2 1,-2 9 0,2-2 47,-7 5 1,-5 2 0,-2 2 0,0 5-158,0 7 1,-7 14-1,-2 10 1,-3 8-179,-4 10 0,-1 8 0,1 3 0,2 6-86,-2 1 0,6 10 1,6 5-1,8-5-153,10-4 1,5-15 0,4-2 0,8-14-76,11-12 0,7-16 0,9-14 0,-2-4 379,2-3 0,-4-10 0,0-6 1,-3-7 146,-4-5 0,-3-3 0,-4 3 1,-3-4-89,-2-1 0,-9 0 1,2 8-1,-7-4-249,-7 4 1,-5 4 0,-11 7 0,-5 7-295,-7 4 0,2 3 1,-2 0-1,-2 3 33,-3 4 1,-2-3-1,0 10 1,2 3 16,5 1 0,5 11 0,11-1 0,5-3-300,7-1 1,5-3 0,4 0-209,5 0 1,5-10 759,9-4 0,19-4 0,4-3 0</inkml:trace>
  <inkml:trace contextRef="#ctx0" brushRef="#br0" timeOffset="383">925 421 8228,'21'-18'-80,"-2"1"1,-2 6 655,-3 1 1,-7-4-1,7 7 0,-10 10 0,3 11 0,-4 7-234,-3 7 0,-7-3 0,-3 8 0,-1 0-195,-6-1 0,6 3 0,-3 5 0,-3-3-275,-2-2 0,-2-2 1,0 4-1,0-2-511,0 3 0,0-8 0,0-2 0,0-4-101,0-3 1,7-10 0,0-4 0,-2-4 463,-3-3 1,5-3-1,0-4 1,0-9 213,3-10 0,-6 1 0,8-8 0,0 0 318,-1 0 1,-4 5 0,7-4 0,3 1 28,1 6 0,3 1 0,0 3 0,0 0 0,0 0 0,3 10 0,4 4 0,7 4 20,4 3 1,3 12 0,3 7 0,1 9-26,3 4 1,10-4-1,-3 5 1,4 0 108,3-1 1,0-6-1,0 5 1,1-3-493,-1 0 0,-3 0 0,-4-10 1,-4-1-670,-1-3 1,-14-10 0,5 3 771,-2-4 0,0-13 0,2-1 0</inkml:trace>
  <inkml:trace contextRef="#ctx0" brushRef="#br0" timeOffset="647">1451 316 8063,'0'21'89,"7"-7"1,0 0-1,-3 5 484,-1 7 0,4-1 0,2 10 0,1 3 113,-1 1 1,7 6 0,-4 4 0,2 7-484,0 4 1,-7 4 0,5 1 0,-3 3-526,-4 2 0,-3 9 1,-2-4-1,0-1-595,0-4 0,0-13 0,0-8 0,0-7 917,0-7 0,0-14 0,0-12 0</inkml:trace>
  <inkml:trace contextRef="#ctx0" brushRef="#br0" timeOffset="1066">1514 442 8063,'-19'-35'0,"5"3"308,7 1 1,5-4 0,2 5 0,0-1-2,0 1 0,9-5 0,8 7 1,6 2 74,5 3 1,9-5-1,-4 2 1,2 5-179,0 5 0,-2 11 0,4-2 0,-4 5-28,-3 2 1,-2 9-1,-7 5 1,-2 5-150,-5 2 1,-3 7-1,-6 2 1,2 3-234,-2 4 0,-10-4 0,-4 2 1,-3 3-195,-4 1 1,4 3-1,-2-2 1,-2-3 112,-3-2 1,5-9-1,2 2 1,1-7-314,-1-7 570,7-5 0,-2-9 0,14 0 354,7 0 0,5 0 1,2 0 197,0 0 1,-9 3-1,-5 4 1,-5 7 102,-2 4 0,0 3 1,0 0-1,-2 0-130,-5 0 1,-5 0 0,-9 0 0,0 0-360,0 0 1,-2 1 0,-3-4 0,-2-4-1306,2-7 1,3-7 0,4-7 1168,5-7 0,-4-14 0,6-5 0</inkml:trace>
  <inkml:trace contextRef="#ctx0" brushRef="#br0" timeOffset="1264">2186 631 8078,'21'0'1268,"0"0"1,0 0-802,0 0 0,0 0 0,3 0 1,1 0-269,3 0 0,7-2 0,-4-3 0,-1-2-354,0 3 155,-1 1 0,1-6 0,3-3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38.807"/>
    </inkml:context>
    <inkml:brush xml:id="br0">
      <inkml:brushProperty name="width" value="0.08571" units="cm"/>
      <inkml:brushProperty name="height" value="0.08571" units="cm"/>
      <inkml:brushProperty name="color" value="#E71224"/>
    </inkml:brush>
  </inkml:definitions>
  <inkml:trace contextRef="#ctx0" brushRef="#br0">652 379 8155,'12'-9'-376,"-5"-5"811,-5 4 1,-4 3 0,-3 17 0,-4 8-64,-3 8 1,-2 11-1,-7-4 1,0 2-246,0 0 1,-3 0-1,-1 10 1,-6 1-287,-1 3 0,4 7 1,-7-4-1,-3-1-88,-1 0 1,-3-2 0,0-9 0,2-7 112,5-12 1,2-9 0,8-12-1,-3-3 177,2-4 0,9-4 0,6-13 0,1-4 32,6-7 1,1-5 0,3 1 0,0 1 87,0 3 1,10 10 0,4-3 0,5 4-49,2 3 0,0 10 1,0 4-1,2 4-84,5 3 0,-2 3 0,6 6 1,1 10-44,0 6 0,-5 10 0,4-4 0,1 1-99,0 6 1,-5-1 0,4 0 0,1-4-489,0-2 1,-5 4-1,5-7 599,-3-3 0,7-1 0,-4-3 0</inkml:trace>
  <inkml:trace contextRef="#ctx0" brushRef="#br0" timeOffset="231">1009 841 10253,'21'0'452,"0"0"0,7 0 1,3 0-1,1 0-541,6 0 1,1 0 0,3 0-1,0 0-479,0 0 0,-7 0 0,-2-2 1,-3-3 567,-4-2 0,-3-9 0,-2 4 0</inkml:trace>
  <inkml:trace contextRef="#ctx0" brushRef="#br0" timeOffset="414">1240 442 8059,'0'21'0,"-2"0"0,-3 0 0,-2 0 277,3 0 1,-1 3 0,0 1 0,-2 6 170,3 1 0,1 3 1,3 10-1,0 4-144,0 7 1,7-3-1,3 1 1,1-2-500,6-6 1,-1 6 0,0-3 0,-2-3 194,3-1 0,1-3 0,3 0 0</inkml:trace>
  <inkml:trace contextRef="#ctx0" brushRef="#br0" timeOffset="963">1745 547 8117,'-21'0'-1295,"9"-2"1682,5-5 1,7 2 0,7-9 0,9-2-133,10-3 1,4 5 0,10 0-1,-3 0-255,1 2 1,6-4 0,-9 9 0,5 2-56,2 3 1,-10 2 0,-3 2-1,-6 5-42,-2 7 1,-9 7 0,-5 7-1,-7 8 76,-7 3 1,-5 3 0,-11 0 0,-6 0 107,-6 0 1,3-7 0,-1-2 0,3-5-46,4-9 1,3-1-292,2-11 1,11-2 0,13-10-1,13-4 110,10-3 0,9 1 1,-5-3-1,0 7 82,1 4 0,-1 3 1,-4 0-1,0 3 391,-8 4 0,1 4 0,-12 10 1,-2 3 266,-3 4 0,-4-3 0,-5 8 0,-10 0-40,-8 0 0,-1-8 0,-9 3 0,-3-4-406,-1-3 1,-3-3 0,0-4 0,0-7-591,0-4 1,7-3 0,2-3-1,3-4-860,4-7 1,5-4 0,7-3 1294,7 0 0,-5-10 0,1-1 0</inkml:trace>
  <inkml:trace contextRef="#ctx0" brushRef="#br0" timeOffset="1197">2438 568 7890,'0'21'-262,"7"0"1,0 3 0,-2 1 901,-3 3 1,5 10 0,2-3-1,1 4-389,-1 3 0,0 7 1,-4 3-1,2 1-332,-2 6 1,-1-1 0,1 1 0,2-3-1214,-2 2 1294,-3-7 0,-11 1 0,-3-10 0</inkml:trace>
  <inkml:trace contextRef="#ctx0" brushRef="#br0" timeOffset="1650">2375 547 7326,'-19'-32'-255,"5"4"0,5 4 0,11 3 0,5 2 559,7 5 1,5-4 0,2 4-1,0-3 125,0 3 0,9-2 1,3 9-1,2 2-284,0 3 1,-7 2 0,7 2 0,0 5-112,-2 7 1,-3 7-1,-11 5 1,-3 4-8,-2 3 0,-9 2 1,2 7-1,-7 0-142,-7 0 1,-5-7 0,-11 0 0,-3 0 50,-2-2 1,-2 4 0,4-11 0,-2-5-173,2-5 1,3-11 0,4 0-23,5-10 1,5-7 0,9-9-1,2 0 147,5 0 1,5-7 0,9 0 0,0 5 189,0 7 0,0-1 0,0 10 1,0 3 209,0 1 0,0 3 0,0 3 0,0 4 202,0 7 1,-7 11 0,-2 3-1,-3-2-12,-4-3 1,4 5 0,-2 0 0,-4 0-258,-8 3 0,-7-8 0,-9 5 0,-2-5-319,-5-2 0,2-6 1,-9-4-1,0 1-911,2 0 0,-6-8 0,6 3 0,0-4 1008,5-3 0,-4-10 0,-1-1 0</inkml:trace>
  <inkml:trace contextRef="#ctx0" brushRef="#br0" timeOffset="1950">2795 148 7713,'10'-14'0,"1"0"-106,1-2 0,7-1 1,-5 1-1,4 2 420,3-2 0,0 4 1,0 0-1,0 3 267,0 4 0,0 3 0,3 2 1,1 0-266,3 0 0,-7 2 0,-7 5 0,0 7-265,-2 5 0,-3 2 1,-9 0-1,0 2-56,0 5 1,-9-2 0,-3 7 0,-2-1-55,0 1 0,0-7 1,-4 4-1,1-2-353,3 0 0,10 0 474,-3-7 1,7-9 0,7-5-31,7-5 0,4-4 1,6-5-1,4-7-191,7-5 1,-2 0 0,-1 3 0,1 2-761,0-2 0,-1 4 919,3-2 0,5 0 0,-7-7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41.771"/>
    </inkml:context>
    <inkml:brush xml:id="br0">
      <inkml:brushProperty name="width" value="0.08571" units="cm"/>
      <inkml:brushProperty name="height" value="0.08571" units="cm"/>
      <inkml:brushProperty name="color" value="#E71224"/>
    </inkml:brush>
  </inkml:definitions>
  <inkml:trace contextRef="#ctx0" brushRef="#br0">129 85 8187,'-14'11'439,"-2"-4"0,-3-2 557,0 2 0,-6-5-234,11 5 1,0 3-361,7-3 0,16 0 0,24-7 1,4 0-30,7 0 0,10 0 0,-3-3 0,3-1-338,5-3 1,1-7 0,1 4 0,-3-1-639,-2-6 0,-11 6 0,-1-1 0,-7 0 603,1 1 0,-8-3 0,1-7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6:12.639"/>
    </inkml:context>
    <inkml:brush xml:id="br0">
      <inkml:brushProperty name="width" value="0.08571" units="cm"/>
      <inkml:brushProperty name="height" value="0.08571" units="cm"/>
      <inkml:brushProperty name="color" value="#E71224"/>
    </inkml:brush>
  </inkml:definitions>
  <inkml:trace contextRef="#ctx0" brushRef="#br0">20 695 8038,'7'-22'249,"1"0"1,-1 0 0,-7 1 0,2 1 699,6 6 1,-6-6 1258,5 6-1461,5 4 1,-2 20 0,5 19-1,-8 12-72,-5 10 1,6 14-1,-1 20 1,0 12-221,-2-44 1,0 3 0,-4 6-1,0 1 1,3 3 0,-1 2 0,-2 7-1,-2 2-118,-2 8 1,-1 2-1,0 3 1,-2 1 0,-2 4-1,0-1 1,0-4 0,1-1-235,-1-4 1,-1-1-1,1-3 1,-1-2-1,0-6 1,1-1-1,2-3 1,0-2-353,1-3 0,0-2 1,0-8-1,1-2 0,-1 38 1,-2-11-1394,2-4 0,5-12 0,5-14-766,2-11 2408,10-16 0,-5-34 0</inkml:trace>
  <inkml:trace contextRef="#ctx0" brushRef="#br0" timeOffset="401">521 303 7943,'34'-44'0,"-5"1"0,-5-1 644,-2 1 0,7 9 1,0 5-1,-2 7 460,-3 7 1,5-2 0,0 10-392,-3 2 0,-9 13 0,-5 6 0,1 6 49,-1 1 1,-7 8 0,2 3-1,-5-1-232,-2 1 0,-2 14 0,-5-3 0,-8 6-414,-4 4 0,-3-5 0,0 10 0,0 3-128,1 2 1,-1 0 0,2-8-1,6-9-883,7-7 1,9-15 609,13-2 1,9-20 0,19-16 0,1-8 311,-1-7 1,8 5 0,0-5-1,0 5-324,2 2 0,-7 2 1,5 6-1,-5 7-3786,-3 4 4083,1 3 0,0-9 0,-1-4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9:51.407"/>
    </inkml:context>
    <inkml:brush xml:id="br0">
      <inkml:brushProperty name="width" value="0.08571" units="cm"/>
      <inkml:brushProperty name="height" value="0.08571" units="cm"/>
      <inkml:brushProperty name="color" value="#E71224"/>
    </inkml:brush>
  </inkml:definitions>
  <inkml:trace contextRef="#ctx0" brushRef="#br0">64 504 8096,'0'-30'-419,"-3"7"1,-1-5 0,-3 4 1215,2 3 1,0 3 0,1 1 1821,-3 3-2181,0 0 1,4 12 0,-1 11 0,-3 15-23,2 11 1,3 11 0,2 6 0,0 2-336,0 4 1,0-4 0,2 2 0,3 0-254,2-3 1,0-1 0,-7-10 0,2 0-754,5 0 1,-2 0 0,6-2 924,-1-5 0,6-5 0,-4-9 0</inkml:trace>
  <inkml:trace contextRef="#ctx0" brushRef="#br0" timeOffset="315">190 483 8096,'9'-21'198,"-4"0"1,9 0 146,2 0 1,-4 10 0,2 4 0,2 4 37,3 3 1,2 0-1,0 0 1,0 0 88,0 0 0,0 0 0,0 3 1,-2 4-231,-5 7 0,2 4 0,-9 3 1,-2 3-144,-3 4 1,-4-2 0,-5 9 0,-10 4-117,-8 8 1,-1 0 0,-7 6-1,1 1-107,-1 0 0,5-8 0,-5 3 0,3-4-262,4-3 0,5-9 0,7-5 223,7-5 0,7-11 0,7-5 0,7-7-5,5-7 1,11-3 0,5-6 0,5 2-485,2-2 0,0 4 0,0 0 0,-2 1 652,-5-1 0,4-2 0,-6-7 0</inkml:trace>
  <inkml:trace contextRef="#ctx0" brushRef="#br0" timeOffset="514">967 441 8452,'12'21'529,"0"3"1,-8 2 0,6 4-227,1 3 0,-4 2 0,5 9 0,0 3-59,-1 2 1,3 7 0,5-7 0,-3-3-679,-2-1 1,-2 4 0,4 2 433,-2 3 0,-9 2 0,4 7 0</inkml:trace>
  <inkml:trace contextRef="#ctx0" brushRef="#br0" timeOffset="949">1051 210 8042,'14'-39'50,"0"4"0,0 4 0,10 10 1,1 0 426,3 0 1,7 7 0,-6 3-1,-1 1-144,2 6 0,-7 1 0,5 6 0,-7 4-195,-7 7 0,-2 7 0,-7 4 0,2 6-73,-3 1 0,-11 3 1,-7 7-1,-4 0-322,-3 0 0,-3-2 1,-1-3-1,-3-2-101,2 3 0,10-10 0,4-5 0,0-6-61,0-1 1,10-7-1,2-2 355,12-4 0,9-6 0,5-1 1,4-6 106,3-1 0,-1 6 0,6-2 1,-6 4 355,-1 3 0,-3 3 1,-7 4-1,-3 7 161,-4 5 0,-4 4 1,-10 3-1,-3 2-56,-4-3 0,-7 6 0,-11-3 0,-6-3-287,-1-1 0,-3-3 0,-7 0 0,2-3-343,5-4 0,-2 3 0,8-10 0,1-3-23,-2-1 1,14-6 0,-3-4 0,7-7 148,8-4 0,1-13 0,3-1 0</inkml:trace>
  <inkml:trace contextRef="#ctx0" brushRef="#br0" timeOffset="1266">1913 799 10476,'9'-12'609,"5"3"1,14 9 0,7 0-727,5 0 1,4 0 0,3 0 0,2 0-216,-2 0 1,-3 0 0,-4 0-1,-5 0-1727,-7 0 2059,-5 0 0,-2-10 0,0-1 0</inkml:trace>
  <inkml:trace contextRef="#ctx0" brushRef="#br0" timeOffset="1430">2249 420 7377,'-19'14'329,"5"0"0,-2 0 0,9 10 0,0 4 364,-2 7 1,6 7-1,-4 5 1,5 4-488,2 3 1,0-5-1,2 4 1,3 1-579,2 0 1,7-5 0,-7 5 371,-2-3 0,6 7 0,1-4 0</inkml:trace>
  <inkml:trace contextRef="#ctx0" brushRef="#br0" timeOffset="1834">2817 273 8057,'-10'-21'584,"8"12"83,-5 9 1,5 9-1,2 15 1,0 4-198,0 7 0,0 4 0,2 1 0,3-3-238,2-2 1,2 1 0,-4 3 0,2-1-350,-3-3 0,-1-3 1,-1 6-1,3-6-661,2-1 1,0-10-1,-7-7-2444,0 2 3222,0-7 0,0 1 0,0-10 0</inkml:trace>
  <inkml:trace contextRef="#ctx0" brushRef="#br0" timeOffset="2216">3321 189 7987,'0'-11'2543,"0"-1"-1885,0 5 1,0 7 0,0 0-368,0 12 0,-7 6 0,-3 3 0,1 0-83,0 0 0,-8 0 1,6 0-1,-3 0-45,0 0 1,7 7-1,-5 0 1,0 0-356,1 3 0,6-15 1,-2 5 26,5-2 0,4-3 1,5-2 112,7-7 1,5-4-1,4-3 1,3 0-54,2 0 1,7-7 0,-5-3-1,1-1-366,-1-6 0,5 5 0,-7 1 0,0-1-971,2 0 0,-9 5 1442,0-7 0,0 0 0,-9-7 0</inkml:trace>
  <inkml:trace contextRef="#ctx0" brushRef="#br0" timeOffset="2414">3636 42 7987,'0'14'1100,"0"0"0,0 7 0,0 12 1,0 4-582,0 8 1,0 13 0,0 3-1,0 9-181,0 4 0,-7 1 0,0 5 0,2-6-581,3-1 0,0-3 0,-3-10 0,-2-6-1003,2-12 1,-4-9-1,2-12 1246,2 0 0,3-9 0,2-3 0</inkml:trace>
  <inkml:trace contextRef="#ctx0" brushRef="#br0" timeOffset="3136">2838 252 7970,'-3'-18'21,"-4"4"1,5-5 768,-5 5-478,5 5 1,-1 4-1,-1 17 1,-3 11 183,2 7 0,3 5 1,2 10-1,0 1 153,0 3 0,0 10 1,0-3-1,0 5-171,0 2 1,7-7 0,0-3-1,-3-1-492,-1-6 0,-3-1 0,0-6 0,0-4-436,0-7 0,2-4-431,5-3 881,-5-9 0,17-12 0,-7-12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1:19:10.108"/>
    </inkml:context>
    <inkml:brush xml:id="br0">
      <inkml:brushProperty name="width" value="0.11429" units="cm"/>
      <inkml:brushProperty name="height" value="0.11429" units="cm"/>
      <inkml:brushProperty name="color" value="#E71224"/>
    </inkml:brush>
  </inkml:definitions>
  <inkml:trace contextRef="#ctx0" brushRef="#br0">66 230 12140,'-12'-22'-983,"-1"10"0,9 3 701,-4-1 0,1-2 660,7-10 1,0 8 55,0-1 1,0 0 185,0-6-35,0-1-65,0 0-421,0 10 91,0 2 0,0 13 0,0 4-4,0 8 0,-2 4 0,-3 3-127,-2-1 0,-1-6 0,8 0-611,0 1 463,0-6 0,3 0 0,4-13 94,8-4 1,4 2-1,3-9 1,-3-3 111,-4-3 1,4-1 0,-5 1 0,3 3 201,-2 3 1,2 7 574,-10-8-748,0 10 0,-14 5 0,-3 15 0,-2 4 34,-5 3 0,-2 0 1,-3 2-1,3 3 4,4 2 0,-4 0 0,7-8-104,0 1 0,-5 0-322,10 0 1,-1-8-166,8 1 1,10-13 0,5 1 166,4-8 0,-5-12 0,1 5 0,-1-3 234,-1 1 0,6-1 283,-5-7 1,3 1-241,-2-1 0,-3 10 149,-5 4 1,-4 8-1,2 8-82,-10 6 0,0 1 1,-10 4-1,1 5-41,2 1 1,-5-1 0,7-3 0,0 1 43,1 0 0,-6 0 0,8 0 0,2-1-218,3 1 0,2-7-199,0-1 1,2-9 0,3 0 152,2-10 0,10-7 0,-2-10 0,4-2 63,3-5 0,7 5 0,0-5 0,-3 4 97,-1 4 1,-11-1-1,1 3 1,-1 2 163,-2 2 0,0 10-144,-4-2 0,-8 9 1,0 11-1,-12 8 166,-8 4 0,-2 6 1,1 0-1,-1 1-54,0-1 0,0 6 1,3-8-1,2-3-11,3-2 0,6-2 0,-4 0-231,3 0 1,1-8-58,8 1 0,3-10 0,2 0 0,4-10 39,3-10 0,3-4 1,7-3-1,-1 0 42,1 0 1,-7 1 0,-1-1-1,3 0 215,2 0 0,1 1 1,-3-1-1,-5 0-165,-2 0 1,4 8 334,-7-1-89,1 10 1,-11 5 0,-2 15-1,-4 7-82,-3 7 1,-3-5 0,-7 5 0,0-2 18,1 2 1,6-5-1,1 5 1,-1-5-102,3-2 0,-5 0-341,10-1 64,0 1 0,9-12 0,5-10 202,8-12 1,7-17-1,4-5 1,6-3 1,1 1 1,-6 2-1,5-4 1,-3 4 67,0 2 1,0 1 0,-8 4 31,1-2 0,-2 0 1,-3 10 104,-3 4 1,-12 8 0,1 17-12,-8 11 1,-12 4 0,3 11 0,-8 0-132,-7-2 1,5 7-1,-5-7 1,4 2 16,4 1 0,6-11 0,1 3 0,-1-4-54,3-4 1,0-1 0,7-3-215,-2-3 1,2-9-1,10 0 1,4-10 82,3-10 0,3-4 1,9-5-1,3-5-62,2-7 0,2-3 0,-4 0 0,4 3 99,3-3 0,-7 5 0,2-2 0,-2 0 87,2 2 1,-5 2 0,2 11 0,-6 1 178,-6 6 1,-7-3-5,8 10 1,-13 9 0,-2 15 0,-12 7 63,-7 5 0,-5 10 1,-3-5-1,-2 2-103,3 0 1,9-7 0,2 5 0,-2-2-93,-2-6 0,4-2 1,3-2-499,2 0 249,3 0 1,10-10 0,4-7 0,7-10 105,6-10 0,2-6 0,-1-6 0,4-2 51,4 2 1,-5-4 0,5 2 0,-5 2 126,-2 3 1,0 2-1,-3 0 1,-2 3-13,-3 5 1,-9 2 0,5 7 6,0-3 1,-8 4 0,5 11 0,-7 7 66,-7 6 0,-3 4 1,-7 3-1,3 2-77,-3-3 1,5-2 0,0-2 0,0 0 12,-1 0 0,9-1 0,-6-1 1,3-3-144,-1-3 1,1-6-318,7 6 1,3-2 127,4 3 1,5-13 0,10-12 0,0-2 97,-1-5 1,1-2 0,2-5-1,3-3 187,2-2 1,7-2 0,-7 4 0,0-2-9,3 2 1,-8-2 0,5 5 0,-5 5 156,-2 0 1,-8 9-67,1 3 0,-10 7 0,0 7 1,-10 7 50,-10 6 0,3 4 0,-2 3 0,-3 2-69,-3-3 0,-1 1 0,1-1 0,3 3 167,3-2 1,2-3-1,-3-2-416,8 0 0,-3-8 49,3 1 1,2-10 0,12 2-31,8-5 0,2-11 0,2-6 0,1-4 118,4-3 0,2-2 0,-4-3 1,2-2 89,5 3 1,-4-6-1,4 3 1,-3 0-14,3-2 1,-12 14 0,5-5 183,-3 3-102,1-1 0,-8 10 0,-7 10 0,-8 13-78,-4 6 1,-10 5-1,3 3 1,-6 2-20,-2-3 0,1 6 1,1-3-1,3-3 57,3-1 1,7-4 0,-6 1-257,4 0 0,2-7-80,7-1 1,2-12 176,5-2 1,5-9 0,10-15 0,0-3-15,0-2 1,-1-7 0,1 7 0,2 0 30,5-3 0,-4 8 0,4-8 1,-5 3 42,-2 0 0,-3 8 1,-2 6 145,-3-2 0,-9 10-64,3 7 1,-8 10 0,-8 14 0,-6 2 66,-6 3 1,-1 10 0,-1-5 0,0 2-24,0 1 0,0-11 0,1 3 1,1-5-119,6-2 0,-3 0 0,7-3 0,1-2-450,-1-2 1,5-10 238,12 2 0,-2-14 0,10-8 1,4-7 28,8-7 0,-3 3 0,5-8 0,-5 2 62,-2 6 0,7-6 1,0 3-1,-2 3 182,-3 1 0,-3 4 1,1-1-1,0 3-45,0 4 1,-8-2 93,1 10 0,-10 2 0,0 12 0,-8 8 102,-4 4 1,-10 3 0,2 0 0,-2 2-135,3 5 0,-5-5 0,6 5 1,-1-5-19,-1-2 1,8-3-1,-5-2 1,2-2-303,6 2 1,1-5-574,3 2 600,0-9 1,10-5 0,4-14 221,6-6 0,-1-1 0,-2-1 1,-2 0 64,1 0 0,4 1 1,2-1-13,-1 0 1,1 0-85,0 0 0,0 3 150,-1 5 0,-8 6 0,-6 16 26,-5 6 0,-11 5 1,-4 3-1,-1 2-38,-1 5 0,3-4 0,-5 4 1,3-5 117,-3-2 1,5 7-1,0 0-351,2-3 0,3-9 0,4-5-320,-4-2 1,7-3 354,0-7 1,10-9-1,12-8 1,-3-7 71,-5-6 0,6-1 0,-6 4 1,6-2 71,1 3 0,1 2 0,0 2 46,0 0 0,-3 0-113,-4 0 1,2 13-2,-10 9 0,-7 9 0,-10 13 0,-2 2 34,-5 5 1,5-4-1,-2 4 1,-1-5 9,3-2 1,-5-1 0,7 1-138,-2 0 1,5 0-551,-8 0 552,11-10 0,4-12 0,14-17 1,5-7 40,3-6 0,0 1 0,0 5 1,0-2 69,-1-3 0,1 0 0,0 7 1,-3 0 241,-4 0 1,4 3 0,-4 2-101,4 2 0,-4 11 50,-1-4 0,-9 8 0,0 8-104,-10 6 0,-5 5 0,-7 3 1,3 0-42,-3 0 1,5 0-1,-3-1 1,1 1-42,2 0 1,-1-3-1,9-2-435,-4-2 1,1-8 224,7 7 0,3-11 132,4-3 1,5-3 0,7-11 0,1-5 61,1-8 0,-4 3 0,12-5 0,-4 5 91,-4 2 0,4 0 0,-1 0 1,0 3-22,-5 4 0,-2-2-29,5 10 1,-7 0-1,-3 9 19,-3 6 1,-4 4 0,-10 9-1,-4 1-14,-3 0 1,4 7-1,-4 0 1,0-2-48,0-3 0,7-10 1,-2 1-154,4 2 0,3 2-199,0 3 0,3-10 206,4-5 1,-2-14 0,9-5 0,1-3 56,-3 1 1,7 2 0,-6-5 76,-1 2 0,7 3 201,-4-2 0,-3 4-136,2 10 1,-9 3-308,2 4 1,-4-2-265,-3 9 1,0 1-960,0 6 0,2-8 1424,5-6 1,15-5-1,12-2 1</inkml:trace>
  <inkml:trace contextRef="#ctx0" brushRef="#br0" timeOffset="2350">3006 404 11357,'-22'0'-467,"0"0"47,0 0 1,8 0 428,-1 0 0,10-2 1,-2-5 127,5-8 1,9-4-1,3-1 1,2 4-36,5 1 1,2 0 0,0-6 0,-2 1 42,-2 6 1,-8-3 0,5 7-1,0 1 480,0-1-311,-7 3 0,2 9 0,-11 5 10,-4 8 0,-9 4 0,3 3 1,-5 2-58,-3 5 0,0-5 0,0 8 0,0-3-48,1 0 0,1 0 0,3-10 1,5-2-212,3-2 1,-1-10-40,3 2 0,14-7 0,0-7 0,12-10-28,11-10 1,-4-4 0,8-8-1,0 3 52,0-3 1,-5 5-1,5-2 1,0-1 53,-1 3 0,-6-4 1,2 9-1,-5 2 84,-2 3 0,-7 12-11,-1 5 1,-12 7 0,-2 7-1,-12 10 150,-7 9 1,-3 1 0,-2 9 0,-3 1-105,-2-4 1,0 6-1,8-10 1,-1 0-63,0 3 1,0-8 0,3 5-1,2-5-55,2-2 0,11-8 0,-6-1-721,0-4 483,8-2 0,-5-9 0,14-5 0,7-8 144,6-4 1,2-5 0,2-3 0,2-4 75,3-3 0,0 5 1,-7-5-1,2 2-54,5 6 1,-4 2 0,4 2-1,-8 0 67,-6 0 0,2 8 0,-7 2 212,2 2 0,-8 5 1,1 12 16,-10 8 1,1 12 0,-11 2 0,-2 0-74,-2 2 1,-3-4-1,0 7 1,0-3-63,1-4 1,-1-3-1,3-2 1,2-1-160,2 1 0,8-7 0,-5-1-443,2 3 1,5-10 332,13-7 1,4-9 0,9-13 0,1 0-9,0 0 1,2-7 0,3-2 0,2-1 15,-3 1 1,-1 2-1,-1 7 1,2-2 124,3-5 0,0 12 1,-9-5-1,-3 5 46,-3 5 1,-6 2 79,6 10 0,-12 3 1,1 7-1,-13 9 31,-9 8 0,7 9 0,-15-5 0,1 1-87,1-1 1,4 1 0,4-6 0,2 3-73,-2-2 1,5-3-1,-2-2-174,-3 0 0,7-8-287,3 1 1,4-13 407,3-2 1,8-10 0,1-11 0,3-1 62,5 0 0,3 0 0,-1 1 0,-2-1 106,-3 0 1,1 0-1,7 0 1,-3 1-89,-4-1 1,4 7 0,-5 1-162,6-3 1,-6 7 66,1 3 1,-10 7 0,2 7 0,-7 8 219,-7 4 1,2 3 0,-10 2 0,-2 3-99,-2 2 0,-3 7 0,0-4 0,1-1-33,-1 0 1,3-2-1,2-7 1,5 0-326,2 0 1,-5-8 91,8 1 1,0-13 0,9-2 202,5-12 1,6-7-1,8-3 1,1-2 43,0-5 1,0 5 0,-1-5-1,1 2 132,0-2 0,0 7 0,-3-2 0,-2 7 219,-2 0 1,-8 5 4,7-3-278,1 11 1,-5 4 0,-10 17 0,-10 7-29,-2 5 0,-8 7 0,6-4 0,-5-1-92,-3 0 1,2-2 0,4-7 0,3 2-182,4 5 1,-6-12 0,8 5-577,2-2 714,3-11 1,2-9 0,2-14 0,5-6 79,8-1 1,4-8-1,3-1 1,0 4-5,0 2 1,-8-1 0,1-1-1,2-1 93,2 8 1,0-3 0,-2 10-1,-2-2-147,2-1 1,-5 8 13,2-8 0,-9 13 0,2 2 72,-4 12 1,-6 7 0,-1 3 0,-6 2 11,-2 5 0,-3-5 1,-4 8-1,2-3-33,2 0 1,3 0 0,-5-7-139,3 0 1,7-3-1,-5-2-45,2-3 0,3-11 0,9-1 161,5-7 1,5-14-1,10 0 1,0-10-62,0-5 1,7 5 0,2-8 0,1-1 28,-1-3 0,5 7 1,-4 2-1,-1 3 99,1 0 0,-3 3 0,-7 9 4,-1 2 1,-1 13-84,-6 2 1,-7 9 0,-14 16-1,-7 1 154,-6 3 0,6 3 1,-1-6-1,-2 3-142,-2-2 1,0-3 0,2-5 0,5-2-195,2-2 0,-5-8-987,8 8 1075,0-10 0,9 2 0,3-14 0,5-8 50,2-4 0,2-3 0,8 0 0,0-2 39,0-5 0,2 5 1,3-5-1,2 7 182,-3 7 1,-4-4-1,-5 7 1,-3-3-207,3 1 1,-4 9 35,1-2 0,-7 7 0,5 7-6,-2 8 0,-10 4 1,-10 3-1,1 2 33,-1 5 1,-7-5 0,5 5-1,-3-5-36,1-2 0,7 0 1,-8 0-246,-2-1 1,8-6 153,1-1 0,8-11 32,8-3 1,4-3 0,9-11 0,-1-3 41,-6-2 0,11-3 0,-6 3 1,0 2 71,1 2 0,4 3 0,-10-5 1,6 5 127,1 2 0,1 3 1,0 7-145,0 0 1,-8 0-1,-2 2 79,-2 6 1,-3 4 0,-7 10 0,0-1-66,0 1 1,0 0 0,0 0-164,0-1 1,0 1 0,-2 0-5,-5 0 1,4-8-501,-4 1 59,5-10 0,4 2-1415,5-14 2070,5-5 0,10-10 1,0 0-1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1:19:31.823"/>
    </inkml:context>
    <inkml:brush xml:id="br0">
      <inkml:brushProperty name="width" value="0.06" units="cm"/>
      <inkml:brushProperty name="height" value="0.06" units="cm"/>
      <inkml:brushProperty name="color" value="#004F8B"/>
    </inkml:brush>
  </inkml:definitions>
  <inkml:trace contextRef="#ctx0" brushRef="#br0">455 262 8135,'0'-22'178,"0"8"1,3 2 0,1 0 531,4-1 1,-1-1 572,-7-8 0,0 8-782,0-1 1,0 13 0,0 2-134,0 12 0,0 10 1,2 7-1,3 7 2,2 5 0,1 5 1,-8 2-1,0 6-405,0 1 0,0 1 0,0 4 1,0-1-428,0 1 1,-8 0 0,1-1-1,2-9-1152,3-4 1,-5-9 0,-1-3-631,4-3 2244,1-12 0,-7-9 0,-2-10 0</inkml:trace>
  <inkml:trace contextRef="#ctx0" brushRef="#br0" timeOffset="233">41 262 9282,'-12'-10'796,"5"6"1,14-9-375,8 4 0,14-6 0,10 6 1,9-4-122,10-3 0,7-4 0,6 1 0,4 2-269,2 2 1,0 3 0,6-5 0,-6 3-516,-2-3 0,-2 7 1,-10 3-1,-5 5-1312,-8 2 1,-11 0 1794,-3 0 0,-9 9 0,5 3 0</inkml:trace>
  <inkml:trace contextRef="#ctx0" brushRef="#br0" timeOffset="483">150 610 8184,'-34'10'153,"1"-7"1,8 6 0,1-1 717,5-1 0,12 2-399,-1-1 1,8-3 0,8 7 0,6-3-245,5-4 0,10-2 0,3-3 0,4 0-271,10 0 1,-2-8 0,7 1 0,-3 0-513,3-3 0,-3 5 0,8-7 0,-3 3-464,-5 4 0,-2 2 0,-5 3 1019,-4 0 0,4-9 0,-7-4 0</inkml:trace>
  <inkml:trace contextRef="#ctx0" brushRef="#br0" timeOffset="933">1043 763 8183,'12'-3'20,"-2"-1"794,0-4 714,-8 1 795,17 7-829,-16 0-1106,6-10 0,-9-2-191,0-9 0,-9-1 0,-6 2-164,-4 6 0,4 4 1,1 8-1,-3-3-29,-2-2 1,-3-1-1,0 11 55,0 4 0,0-2 0,3 10 0,2 1 24,3 4 1,6 2-1,-4-1 1,3 1-15,4 0 0,2 7 0,3 0 0,0-2-360,0-3 1,10-2 0,5-1-1,4 1-419,3 0 1,2-8-1,2-1 1,6-4-382,2-4 1,-5 5 0,5-3 0,0-2 1090,-1-3 0,4-11 0,6-4 0</inkml:trace>
  <inkml:trace contextRef="#ctx0" brushRef="#br0" timeOffset="1333">1457 741 7760,'12'-22'288,"0"8"1,-7-1 998,2-2 1,-2-2-224,-12-3 1,-5 10 0,-13 5-340,-4 4 0,5 6 0,-5 4 1,3 8-226,-3 4 1,4 10-1,-4 0 1,5 0-345,2 3 0,1-1 1,1 8-1,3-5-343,3-3 0,9-2 0,-2-7 1,7 0-527,7-1 1,5-1-1,10-6 1,0-6-131,-1-6 0,4-2 0,1 0 1,3-2 406,-2-6 1,-3 3-1,-2-9 1,0-3 299,-1-2 0,-1-3 1,-3 0-1,-5 0 117,-3 1 0,6-1 0,-5 0 662,2 0 0,-7 8 1219,2-1-1287,-5 10 1,-2-2 0,0 14-334,0 8 0,7 4 0,3 1 1,0-3-359,-1-3 0,8 1 0,-2 4 0,4-2-524,3-3 1,0-9 0,0 5 0,-1-3-1928,1 0 2567,0 1 0,0-18 0,0-2 0</inkml:trace>
  <inkml:trace contextRef="#ctx0" brushRef="#br0" timeOffset="1800">1000 589 7776,'0'-15'879,"0"1"1,2 9-445,5-2 1,-4 7 0,6 4-170,1 4 1,-8 9 0,6-3-66,-6 5 0,-2 3 1,0 0-1,0 0 18,0 0 0,0-8 1,-2 1-1,-6 2-291,-6 2 1,2-5 0,-3-1 0,-2-4-133,-2-4 0,-3 5 0,0-3-390,1-2 0,-1-3 1,3-4 593,4-5 0,-4-6 0,7-8 0</inkml:trace>
  <inkml:trace contextRef="#ctx0" brushRef="#br0" timeOffset="2567">1849 1 8203,'0'22'821,"0"-1"0,0 3-339,0 6 0,0 3 0,0 13 0,0 5-140,0 7 1,7 5-1,0 2 1,1 1-382,1-1 1,-6 0 0,4 1 0,-5-1-443,-2 0 0,0-11 0,0-8 0,0-10-2592,0-5 3073,-9-2 0,-3-7 0,-10 0 0</inkml:trace>
  <inkml:trace contextRef="#ctx0" brushRef="#br0" timeOffset="2817">1261 458 8062,'-12'-2'-621,"7"-3"1096,10-2 1,7-10-1,12 4 1,8-1 47,11-1 0,3 1 0,12-8 0,5 0-178,7 1 0,8-1 0,6 0 0,-1 3-316,-4 4 1,-8-4-1,4 7 1,-5 0-531,-5 4 1,-7-1 0,-22 1 0,-7 4 500,-4 1 0,-4 13 0,1 2 0</inkml:trace>
  <inkml:trace contextRef="#ctx0" brushRef="#br0" timeOffset="3350">2175 502 8062,'-12'-15'-1428,"3"3"2568,-1 2 0,8 1-268,-6 1 1,4 6-1,-1-3-479,-3 10 0,1 7 0,7 12 0,0 5-201,0 8 0,0 1 0,0 1 1,0-3-267,0 3 0,0 0 0,3-1 0,4-4-319,7-2 1,3-3-1,0-7 1,-2-3-496,2-5 1,2-4-1,3-10 452,0 0 1,-3-2-1,-5-6 1,-4-8 302,0-11 1,-8 3 0,5-8 0,-4 3 55,-3 0 0,0-7 1,0 4-1,0 1 242,0 0 0,0 1 0,0 9 0,0-1 1089,0 0-712,0 10 0,0 5 1,0 14 12,0 8 0,0 11 0,0 6 0,0 2-262,0 4 0,0-4 0,2 2 0,6 1-432,6-3 1,-2 4 0,3-9 0,2-2-696,2-3 0,3-2 0,0-3 0,-1-4-1729,1-8 2563,0-5 0,0-2 0,-1 0 0</inkml:trace>
  <inkml:trace contextRef="#ctx0" brushRef="#br0" timeOffset="3633">2611 589 8062,'0'21'-550,"0"9"0,0-1 1,2-3 903,6-2 0,-6 5 0,5 3 0,-4-1 254,-3 1 1,7-1 0,0-4 0,-2 2 117,-2-3 0,-3-9 0,0-2 812,0 2-1350,0-7 0,0-10 0,0-17 1,0-8-203,0-4 0,0-9 0,0 1 0,0-4-390,0-2 0,2-1 0,3 1 1,4-1-452,4 0 0,-6 1 0,7 2 1,1 2 49,-3 3 0,7 9 0,-4-2 0,4 7 805,3 8 0,0-6 0,9 18 0,3-8 0</inkml:trace>
  <inkml:trace contextRef="#ctx0" brushRef="#br0" timeOffset="3966">2938 589 8062,'-12'34'-364,"4"-5"1,6-5 33,2-2 0,-7-1 0,-1 1 0,4 0 447,1 0 0,3-1 1,0 1 252,0 0 1,10-3 0,2-2-227,0-2 1,7-10-1,-4 0-120,4-10 1,1-7 0,-3-10-1,-5 0-99,-3 0 0,1-2 1,-5-3-1,2-2-24,-2 3 0,-3-6 0,-2 1 0,0-1 61,0 1 0,-2 2 1,-3 7-1,-5 0 534,-2 1 1,5-1 323,-7 0 0,-1 10 0,-7 7-72,0 10 0,8 7 0,2 12 0,2 5-380,5 8 1,0 4 0,1 2 0,-4 1-267,4-1 1,4 1 0,4-3 0,6-2-588,2-3 1,3-9-1,9 2 1,2-8-511,4-6 1,8-5 0,-1-10 0,1-3 251,-1-4 1,1-5-1,-6-10 1,-1 0 742,1 1 0,4-8 0,-9-3 0,-8-2 0,12 8 0,-6-6 0</inkml:trace>
  <inkml:trace contextRef="#ctx0" brushRef="#br0" timeOffset="4400">3678 414 8062,'15'0'-2056,"-1"0"3415,-9 0-557,14 0 0,-16-2 0,2-3 59,-10-2 1,0 0 0,-10 7-612,-2 0 0,-2 0 0,-5 2 1,-3 3-155,-2 2 0,0 10 0,7-2 0,1 4-145,-1 3 0,2 0 1,4-1-1,3 1-435,4 0 1,2 0-1,7 2 1,0 3 202,0 2 1,9 0-1,6-8 1,6 1 421,9 0 1,-6 5 0,7-3 0,-2-5 352,0 0 1,-2-6 0,-10-1 0,-5 0 309,-2 0 1,-6-7 0,-11 2-405,-7-5 0,-15 6 0,-8-1 0,-4-2-663,-2-3 1,6-2-1,3 0 1,3-2-3821,4-6 4083,3 6 0,2-17 0,1 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55:53.822"/>
    </inkml:context>
    <inkml:brush xml:id="br0">
      <inkml:brushProperty name="width" value="0.08571" units="cm"/>
      <inkml:brushProperty name="height" value="0.08571" units="cm"/>
      <inkml:brushProperty name="color" value="#E71224"/>
    </inkml:brush>
  </inkml:definitions>
  <inkml:trace contextRef="#ctx0" brushRef="#br0">44 1977 8200,'0'15'0,"0"-1"-8,0 3 1,0-5-1,-2 0 1,-3 1 199,-2-1 1,-1-5-1,6 5 86,-5-2 1,4-1 846,-4-1-919,5-6 0,2-2 1,0-14-38,0-6 1,2-4 0,3-3 0,4-4-55,4-3 0,4-2 1,9-8-1,3 1 9,-2-1 0,7 1 0,2-1 0,5-2-4,3-5 0,2 5 0,2-5 0,5 5-26,3 3 0,-5-1 1,4 3-1,-1 5-36,-6 7 1,-2 5-1,-3 4 1,1 3-13,0 3 0,-11 9 0,-1-2 1,-3 4 82,0 3 0,0 0 0,-7 0 0,0 0-27,-1 0 1,1 0 0,0 0 0,0 0 117,-1 0 0,-1 3 1,-3 2-1,-3 2-39,3-2 1,3 4 0,1 1 7,1 2 0,0-7 1,0 5-21,-1-1 0,1-4 0,0 7 3,0-2 1,0 7 0,-1-5-25,1 0 1,-7 7 0,-1-6 0,3 1-34,2 1 1,-4-1 0,-1 8-1,3 0-61,3-1 1,-1-6 0,-2-1 0,-2 1 41,2-3 0,2 5 1,3-7-1,-1-1-94,1 1 1,0 5-1,0-8 8,0-2 1,-1-3 0,1-2-1,0 0 18,0 0 0,-1-2 0,1-3 0,0-5-46,0-2 0,-3 5 0,-2-8 0,0-2-78,7-2 1,-2-3 0,7 0 0,-5 3-51,-2 5 1,-5-6 0,2 6 0,5-6-127,1-1 1,-8-1 0,-3 0 0,5-2 64,8-5 0,-10 5 1,5-5-1,-3 2 36,0-2 0,3 5 1,-2-5-1,-3 4 174,-3 4 1,-7 1 0,5 3 344,-2 3-3,-3 9-265,-7-5 0,0 13-255,0 4 83,0-5 1,0 11 294,0-6 1,0-2 0,0 9-11,0 3 0,0-5 0,0 3-98,0 2 1,0-5 0,0 2 0,0 3 45,0 3 0,10 4 0,2 2-57,0 3 1,8 0 0,-8-7 0,2 0-57,1 0 1,2 0 0,9-1-1,3 1-74,-2 0 0,4-8 0,1-1 0,-1-4-20,1-4 1,-1-3 0,-4-4 0,2-5-108,-3-8 1,6-4 0,-1-5-1,1-3-168,-1-2 1,-2-10 0,-4 5-1,1-2 41,3 0 1,3 7-1,-6-5 1,3 5 265,-2 10 0,-3-1 0,-2 13 0,0 2 142,-1 3 1,1 4-1,0 8 1,0 9 101,0 8 1,-1 11-1,1 1 1,2 7 97,5 5 0,-2 9 0,7-4 1,0 0-445,0-5 1,-8 2 0,3-2 0,-5-3-499,-2-2 1,-2-10 0,-6-2 0,-7-2-488,-4-6 1,-3-9-1,0-2 1121,0 2 0,0-8 0,0 1 0</inkml:trace>
  <inkml:trace contextRef="#ctx0" brushRef="#br0" timeOffset="815">1242 540 12177,'12'10'801,"0"-8"0,-7 8-394,2 0 0,8 2 1,-6 9-1,3 1-308,5 0 0,3 0 0,1-1 1,1 1-343,0 0 0,0 0 1,0 0-1,-1-3-283,1-5 0,0-4 0,0-10 1,-1 0-79,1 0 1,0 0-1,0 0 1,-3-2-232,-4-6 0,2 4 1,-10-11-1,0 1 835,3 2 0,-8-18 0,8 6 0</inkml:trace>
  <inkml:trace contextRef="#ctx0" brushRef="#br0" timeOffset="1048">1743 562 8367,'0'-15'198,"0"1"1,0 7 1403,0-8-1178,0 10 0,-3-2 0,-2 14 0,-2 8-92,2 4 0,-4 13 0,-1 4 0,0 7-55,1 8 1,-8 5 0,5 9 0,-3 0-135,1 1 1,1 6 0,-4 1-1,3-3-440,-3-2 1,5-12 0,0-6 0,0-4-186,0-2 0,0-3 1,-3-5-1,5-9-1872,1-10 202,6 2 2152,-6-16 0,9-13 0,0-14 0</inkml:trace>
  <inkml:trace contextRef="#ctx0" brushRef="#br0" timeOffset="1865">1939 1106 6917,'2'-12'-110,"5"5"1,-4 2-79,4-2 798,-5 4 1,-2-9 607,0 5-23,0 5-689,0-8 0,-7 12 1,0 6-15,2 6 0,-5 5 1,1 3-98,-3 0 1,7 0 0,-2 0-1,4-1-137,3 1 0,0 2 1,0 3-166,0 2 1,0 0 0,0-7-639,0 0 0,10-3-440,4-5 0,-2-4 1,3-12-98,2-6 0,-5 4 0,0-11 1082,-2-2 0,7-12 0,-5-5 0</inkml:trace>
  <inkml:trace contextRef="#ctx0" brushRef="#br0" timeOffset="2015">1982 976 8258,'0'-15'1117,"0"1"-1129,0 9 0,0-7 12,0 4 0,0 6 0,0-8 0</inkml:trace>
  <inkml:trace contextRef="#ctx0" brushRef="#br0" timeOffset="2866">1656 192 8472,'-10'12'419,"5"0"-9,-9-5 0,-1 5 0,-4 10-159,4 0 1,-4-8 0,7 1 0,-3 2-60,1 2 0,2 3 0,-5-3 0,4-2-177,4-2 0,-1-3 0,5 5-179,-2-3 110,0-9 1,7 2 0,0-14 0,0-7 15,0-6 1,2-2 0,3-2-1,5-2 14,2-3 0,-5-3 0,5 5 0,0-2-6,0 3 0,-4-1 1,4 1-1,0-3 32,0 2 0,-5 3 0,5 2 297,-2 0 0,7 8-86,-3-1 1,-1 10 0,1 0 52,3 10 0,0 7 0,0 10 1,-3 0 239,3 0 0,-5 0 0,3-1 0,2 1-216,2 0 0,3 0 0,0-1 0,0-1-483,-1-6 0,1 6 1,0-8-320,0 0 0,-1 5-1008,1-10 1,-7 8 1519,-1-8 0,-9 0 0,5-7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10.733"/>
    </inkml:context>
    <inkml:brush xml:id="br0">
      <inkml:brushProperty name="width" value="0.08571" units="cm"/>
      <inkml:brushProperty name="height" value="0.08571" units="cm"/>
      <inkml:brushProperty name="color" value="#E71224"/>
    </inkml:brush>
  </inkml:definitions>
  <inkml:trace contextRef="#ctx0" brushRef="#br0">206 1152 7364,'22'-10'749,"0"-4"1,2-8-495,5-7 1,5-14 0,12-15 0,2-5-172,3-3 0,7-9 1,-10-2-1,-6 2-150,-11 10 1,-9 2 0,-8 12 0,-6 2-97,-6 3 1,-4 13-1,-8 4 1,-12 2 4,-12-2 1,0 5 0,-2-5 0,0 7 277,2 7 1,2 6 0,11 11 0,-1 5 136,0 8 0,3 16 1,2 15-1,2 17 83,-2 15 1,5 9 0,-2 10-1,6-45 1,1 2-110,1 2 1,0 2 0,1 4-1,0 2 1,5-2 0,0 1-1,0 3 1,0 1-318,0 3 0,0-2 0,4-4 0,2-2 0,2-6 1,1-3-1,15 41-138,5-11 0,0-16 1,-7-13-1,0-8-342,0-13 1,-3-13 0,-2-8-720,-2-2 0,-11-6 1284,4-11 0,-6-5 0,-2-10 0</inkml:trace>
  <inkml:trace contextRef="#ctx0" brushRef="#br0" timeOffset="200">75 1501 8082,'-21'0'291,"-1"0"244,0 0 0,12 0 0,10 0-127,13 0 1,16 0 0,7-3 0,5-2-274,3-2 1,6-3 0,4 6 0,-1-4-592,0 3 1,-2-4 0,-8 2 0,3 2-1612,5 2 2067,-14 3 0,13-9 0,-16-4 0</inkml:trace>
  <inkml:trace contextRef="#ctx0" brushRef="#br0" timeOffset="483">1317 651 8460,'-8'-14'295,"1"-1"1,-2 10 10,1-2 0,3 7 0,-7 7 0,3 8 308,4 4 0,-5 3 0,3 2 0,0 3-755,-3 2 0,8 10 1,-8-3-1,3 3-659,-1-3 1,-1 5-1,4-7 1,-2 0-829,2-5 1628,-7 5 0,9-10 0,-6 7 0</inkml:trace>
  <inkml:trace contextRef="#ctx0" brushRef="#br0" timeOffset="683">990 695 8191,'-14'0'48,"1"2"311,4 6 0,2 4 0,9 9 0,3 4 141,2 4 1,12-3-1,1 11 1,6 1-427,1 3 1,4-4 0,1-3 0,-1-3-523,1-4 1,-1 4-1,-4-2 1,2-2 447,-2-3 0,6-2 0,1-1 0</inkml:trace>
  <inkml:trace contextRef="#ctx0" brushRef="#br0" timeOffset="983">1251 150 8191,'-36'0'-55,"2"3"1,0 4 88,1 8 1,6-1 0,-2 6 0,5 6 231,2 6 1,0 4-1,0 7 1,3 3 52,4 5 1,-4 0 0,7 12 0,0 5-198,5-1 1,4 4 0,3 1 0,0 8-145,0 5 0,3-1 0,4-6 0,7-10-270,6-8 0,2-12 0,-1 1 1,1-10-611,0-10 0,7-8 902,0-6 0,10 4 0,-5-7 0</inkml:trace>
  <inkml:trace contextRef="#ctx0" brushRef="#br0" timeOffset="1590">1251 695 8283,'0'14'-413,"0"1"203,0 2 0,-2 2 0,-3 3 359,-2 0 0,-3 0 0,5 2 1,-2 2 45,2 3 0,-7 10 0,0-3 0,-2 5-89,-1 3 1,8 0-1,-8 2 1,-2 2-126,-2 3 1,4 0 0,3-10 0,0-5-465,0-7 0,7-5 483,-2-2 0,-5-10 0,0-2 0</inkml:trace>
  <inkml:trace contextRef="#ctx0" brushRef="#br0" timeOffset="2250">1556 259 6441,'0'-29'-173,"0"0"0,0 0 1,0 7-1,0 1 446,0-1 0,0 0 0,0 0 138,0 1 0,0 6 1,3 3-5,4 2 1,-5 5 0,8 13-37,0 6 0,-8 8 0,5 7 1,-2 7-104,3 5 0,-4 10 0,8 5 0,-2 4-82,-5 8 0,-3 2 0,1-4 0,2-1-151,2 0 1,0 15 0,-7 2 0,-2 1-329,-6 1 0,-4 1 0,-7 2 0,2-2-406,3-5 1,-1-13 0,-7-11 0,3-3 698,4-4 0,-4-3 0,7-3 0</inkml:trace>
  <inkml:trace contextRef="#ctx0" brushRef="#br0" timeOffset="2600">1905 1152 8470,'-12'-10'660,"2"8"0,12-8 0,6 10-542,6 0 0,13 0 1,4 0-1,1 0-61,-1 0 0,8 0 0,-5 0 1,2 0-1415,0 0 1357,1 0 0,16 0 0,2 0 0</inkml:trace>
  <inkml:trace contextRef="#ctx0" brushRef="#br0" timeOffset="2883">2427 891 8007,'-9'19'276,"-6"-4"387,-4-8 0,-3-5 0,-2-2 0,-3 0-45,-2 0 0,-10 0 0,3 0 0,-5 0-426,-3 0 1,1-7-1,2-3 1,2 1-672,3-1 1,2 3 0,-5 7 0,5 0-2050,3 0 2528,2 0 0,7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26.715"/>
    </inkml:context>
    <inkml:brush xml:id="br0">
      <inkml:brushProperty name="width" value="0.08571" units="cm"/>
      <inkml:brushProperty name="height" value="0.08571" units="cm"/>
      <inkml:brushProperty name="color" value="#E71224"/>
    </inkml:brush>
  </inkml:definitions>
  <inkml:trace contextRef="#ctx0" brushRef="#br0">66 330 8228,'-22'-12'298,"7"2"284,1 10 1,9 2-1,-2 6 1,4 6-262,3 5 1,0 3 0,0 0-1,0 0-284,0 0 1,0-1-1,0 1 1,3 0-189,4 0 1,-5-1 0,8 1 0,-3 0-220,1 0 1,6-8-1,-4-2 193,2-2 0,-5-3 0,5-9 0,0-5 96,0-8 0,-7-4 1,5-5-1,0-5 66,4-8 1,-2 3 0,0 0 0,1 3 42,-1 4 0,-5 6 45,7 6 0,-6 8 1,4 14 238,-3 8 1,-1 14 0,-8 7-1,0 5-4,0 3 1,0 2 0,2 0-1,3 0-33,2-5 0,10-12 0,-2-3 1,4-6 148,3-6 1,-8-9 0,1-3 0,2-11-133,2-13 0,-4-14 0,-1-3 0,1-7-347,-3-5 1,5-9-1,-10 4 1,-2-2-264,-3 0 0,5 7 0,1-5 0,-3 3-1039,-3 5 0,-2 2 1,2 5-1849,6 4 3205,-6 6 0,17 29 0,-6 4 0</inkml:trace>
  <inkml:trace contextRef="#ctx0" brushRef="#br0" timeOffset="400">632 547 8265,'12'-14'943,"-2"2"-256,-1 2 1,3-4-1,10 6-95,0 4 0,0 1 1,0 3-1,-1 0-120,1 0 1,-7 10-1,-3 4-337,-3 6 0,-1 1 1,-8 1-1,0 2-181,0 5 0,-10-4 1,-5 6-1,-4-2-278,-3 0 0,3 7 0,2-4 0,2-1-3,-1 1 1,3-3 0,1-7 488,3-1 0,1-6 1,11-3 112,4-2 0,5-3 1,12-9-1,3-3-52,2-3 1,3-9 0,-3 3-1,4-5-1051,1-3 1,7 7-1,-7 1 828,0-3 0,17-12 0,-5-5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23.482"/>
    </inkml:context>
    <inkml:brush xml:id="br0">
      <inkml:brushProperty name="width" value="0.08571" units="cm"/>
      <inkml:brushProperty name="height" value="0.08571" units="cm"/>
      <inkml:brushProperty name="color" value="#E71224"/>
    </inkml:brush>
  </inkml:definitions>
  <inkml:trace contextRef="#ctx0" brushRef="#br0">349 480 8311,'0'-25'0,"-2"-1"142,-5-3 1,2 0 0,-7 7 308,2 0 0,-7 10 0,2 5 0,-4 4-176,-3 3 1,1 3 0,-1 6 0,-2 11-168,-5 6 0,4 13 1,-4 0-1,5 7-95,2 5 1,8 7 0,2-5 0,2 0-16,5 0 0,3-2 0,2-7 0,2-3-114,5-5 0,13-14 0,11-15 0,3-4 223,5-3 0,2-3 1,3-6-1,-1-13-127,1-12 1,-8 0-1,0-5 1,1-4-199,-4-6 1,-1-1 0,-13 8 0,-4 4-146,-8 1 0,-5 1 0,-2-5 1,-2 5-248,-5 7 0,-5-3 0,-10 3 0,0 3 610,0 1 0,1 4 0,-1-1 0</inkml:trace>
  <inkml:trace contextRef="#ctx0" brushRef="#br0" timeOffset="200">415 0 8323,'-22'0'375,"2"3"0,6 4 0,2 5 0,5 10 1,-6 2 62,1 5 0,-7 8 0,7 13 0,-3 11-216,1 9 1,-1 0-1,-6 10 1,-4 2-598,-4 3 1,5 2-1,-5 0 1,5-2-1664,2-5 1810,10-15 1,-7-2-1,7-7 1</inkml:trace>
  <inkml:trace contextRef="#ctx0" brushRef="#br0" timeOffset="700">698 850 7490,'0'-22'542,"2"10"38,5 5 1,-4 7-1,4 7-243,-5 7 1,-2 8 0,0 7 0,-2 7-153,-5 6 0,4 1 0,-4 1 0,2-1-406,-2 1 1,5-8-1,-6-2 1,6 0-793,2 0 0,0-15 1013,0 3 0,0-5 0,0 5 0</inkml:trace>
  <inkml:trace contextRef="#ctx0" brushRef="#br0" timeOffset="1133">1416 458 8466,'0'22'356,"-7"-1"0,0 1 0,-1 0-187,-1 0 0,-1 9 0,-7 5 0,3 6-377,-3 1 1,-3 1 0,-1-1-1,-1 1-505,0-1 1,0-2 0,0-4 712,1-8 0,-1-5 0,0-2 0</inkml:trace>
  <inkml:trace contextRef="#ctx0" brushRef="#br0" timeOffset="1333">1133 480 8223,'22'2'926,"0"5"-522,-1 8 0,-6 4 0,0 3 1,4 0-163,7-1 0,-1 8 1,6 3-1,-2-1-297,0 1 0,3 4 0,-6-7 0,3 0-568,-2 3 1,-10-8 622,-3 5 0,1-5 0,7-2 0</inkml:trace>
  <inkml:trace contextRef="#ctx0" brushRef="#br0" timeOffset="1650">1351 88 8159,'-36'-15'0,"-1"3"123,-1 2 0,6 3 1,3 7-1,5 2 182,2 6 0,0 4 1,1 10-1,-1 2 45,0 5 1,0 5-1,3 12 1,2 4-149,2 9 1,11-1 0,-4 4 0,4 6-226,-4 0 0,6 9 0,-5 3 0,4 3-402,3-4 0,3 4 1,1-13-1,6-5-441,2-4 0,5-23 1,10-4 865,2-14 0,9-1 0,-4-7 0</inkml:trace>
  <inkml:trace contextRef="#ctx0" brushRef="#br0" timeOffset="1866">1678 240 8195,'14'10'0,"-2"4"236,-2 6 1,4 9-1,-4 2 1,0 3 259,-1 5 0,-1 9 0,-6 5 1,3 0-406,2 1 0,0 4 1,-7-5-1,0 3-658,0 4 0,-2-4 567,-5 2 0,4 0 0,-6 7 0</inkml:trace>
  <inkml:trace contextRef="#ctx0" brushRef="#br0" timeOffset="2133">2113 784 8228,'0'-21'1023,"10"9"0,4 4 0,6 6-900,1 2 0,4 0 0,1 0 1,3 0-1051,-2 0 1,4 0-1,-2 0 927,-2 0 0,7-10 0,0-2 0</inkml:trace>
  <inkml:trace contextRef="#ctx0" brushRef="#br0" timeOffset="2300">2331 501 8226,'-20'22'-147,"4"2"1,3 3 348,4 2 1,-1 10 0,5-3 0,-2 5 180,2 3 1,0-1 0,0 3-1,-2 3-621,2 1 1,1 1 0,-1-7 237,-3-1 0,1 1 0,7-1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22.515"/>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0 327 10792,'0'-21'26,"0"6"1,0 1 0,0-3 174,0-3 1,0-1-1,0-1 444,0 0 1,0 7-244,0 1 1,0 12 0,0 2 0,2 12-15,6 7 0,-3 12 0,7 6 0,-3 4-87,-4 2 1,7 1 0,0 0 0,3 1-245,-1 6 1,-6-5 0,4 5 0,0-5-138,0-2 1,0-11 0,5-3-1,-2-6 68,1-3 1,-3-8-1,1-9 1,3-8 20,2-11 0,3-14 1,0-10-1,0-7 73,-1-4 1,9-11-1,-1 5 1,-3-2-237,-2 0 0,-2 3 0,0-3 0,-3 7-538,-4 5 1,4 5 0,-7 4-1,0 8-1810,-4 5 0,-6 10 1857,-2-1 1,-10 13-1,-4-1 1,-6 10 471,-1 6 173,-1 1 0,-10 8 0,-1 0 0</inkml:trace>
  <inkml:trace contextRef="#ctx0" brushRef="#br1" timeOffset="250">305 240 8408,'-15'8'33,"3"1"164,3 3 1,-6-4 0,8 6 0,2 3 85,3 2 0,2 10 0,0 3 0,2-1 63,5 1 1,-2 7 0,10-1 0,2 8-11,2 5 1,5 0 0,3-10-1,2-2-45,-3-3 1,-1-9 0,-4 2-1,1-8 131,0-6 0,0-5 0,-1-15 0,1-7-161,0-10 1,0-17 0,0-2-1,-1-10-110,1-4 1,-3-3 0,-2-8 0,-2 1-347,2 0 0,0 2 0,0 2 0,-5 3-1077,-2-2 0,-1 9 0,-4 5-2299,2 7 2695,1 12 1,-8 18 0,-3 21 875,-4 12 0,-5 24 0,-10-2 0</inkml:trace>
  <inkml:trace contextRef="#ctx0" brushRef="#br1" timeOffset="517">871 698 8374,'0'14'-16,"0"1"105,0 2 1,0-5 0,0 2 0,0 3 189,0 2 1,0 11-1,0-1 1,0-3-338,0-2 0,0 5 0,0 0 0,0-2 58,0-3 0,10-2 0,2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49.380"/>
    </inkml:context>
    <inkml:brush xml:id="br0">
      <inkml:brushProperty name="width" value="0.08571" units="cm"/>
      <inkml:brushProperty name="height" value="0.08571" units="cm"/>
    </inkml:brush>
  </inkml:definitions>
  <inkml:trace contextRef="#ctx0" brushRef="#br0">523 1 8026,'-21'2'-65,"-1"5"333,0 8 1,8-3 0,-1 5 0,-2 5-16,-2 4 1,4 13-1,1-3 1,-3 5-311,-3 3 1,6-1-1,-1 1 1,1 0-238,2-1 0,-5-2 1,10-5-1,2-6-1167,2-6 1461,-6-12 0,-3-3 0,-10-9 0</inkml:trace>
  <inkml:trace contextRef="#ctx0" brushRef="#br0" timeOffset="216">1 66 8143,'0'22'435,"2"-1"0,3 1 0,5 0 3,2 0 1,5 0 0,12 2 0,7 2-126,5 3 1,5 0 0,3-4 0,4 1-443,2 3 0,1 0 1,5-7-1,-6 0 129,-1 0 0,-4 9 0,-6 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0.613"/>
    </inkml:context>
    <inkml:brush xml:id="br0">
      <inkml:brushProperty name="width" value="0.08571" units="cm"/>
      <inkml:brushProperty name="height" value="0.08571" units="cm"/>
    </inkml:brush>
  </inkml:definitions>
  <inkml:trace contextRef="#ctx0" brushRef="#br0">109 218 8150,'-7'-14'-29,"0"-1"0,-8 8 0,8-7 151,2-3 1,-4 5-1,-1-1 1,0 1 606,1 0 0,-1 5 1013,3-8-400,4 11-1048,-6-6 0,16 12 0,2 6 0,4 6-267,4 6 0,2 1 0,3 1 1,-1 0-457,1 0 0,0-1 0,2-1 0,3-3-226,2-3 0,0-2 0,-7 5 0,-1-5 655,1-2 0,10-3 0,2-7 0</inkml:trace>
  <inkml:trace contextRef="#ctx0" brushRef="#br0" timeOffset="217">436 1 8139,'-22'21'775,"3"1"-340,4 0 1,3 9 0,7 6-1,-2 4-86,2 2 1,3 8 0,2 2 0,0 6-57,0 8 0,-2 1 0,-3 12 0,-3 0-186,4-3 1,-6 3-1,0-12 1,1-8-675,-1-4 0,-5 0 1,8-13-1,2-9 567,3-7 0,-8-6 0,-2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6:11.773"/>
    </inkml:context>
    <inkml:brush xml:id="br0">
      <inkml:brushProperty name="width" value="0.08571" units="cm"/>
      <inkml:brushProperty name="height" value="0.08571" units="cm"/>
      <inkml:brushProperty name="color" value="#E71224"/>
    </inkml:brush>
  </inkml:definitions>
  <inkml:trace contextRef="#ctx0" brushRef="#br0">1457 196 8142,'0'-21'141,"-2"-1"0,-3 0 582,-2 0 1,-3 0 0,3 1-334,-8-1 1,-4 3 0,-5 4 0,-3 8 90,-2 4 0,0 8 0,5 10 0,-5 16-44,-8 15 1,-1 15 0,-1 18 0,21-31 0,2 1-78,0 6 1,1 2 0,-4 7 0,1 2 0,4 7 0,2 2-1,0 3 1,2 1-183,0 4 1,3 1-1,4 6 1,1 2-1,-2 4 1,1 1-1,1 2 1,1 0-237,1 0 1,0-2 0,5-4 0,3-4-1,1-19 1,3-5 0,5-6 0,3-4-592,2-6 1,4-6 0,39 20 0,15-27 648,5-19 0,2-9 0,0-16 0,0-9 0</inkml:trace>
  <inkml:trace contextRef="#ctx0" brushRef="#br0" timeOffset="2265">151 523 8275,'-22'0'467,"0"0"1452,0 0-1261,10 0 0,15-7 0,21-3 0,19-2-399,20-5 0,12-10 1,15-4-1,-43 14 1,0 0-216,3-3 0,2 1 1,2 3-1,1 1 1,0-1-1,1 0 0,0 2 1,-1-1-645,0 1 1,-3-1 0,23-4 0,-12 12 0,-20 4-293,-14 3 1,-14 3 0,-13 6 0,-12 11-1067,-11 6 1958,-16 13 0,-6-5 0,-13 10 0</inkml:trace>
  <inkml:trace contextRef="#ctx0" brushRef="#br0" timeOffset="2565">455 806 8275,'-2'19'2248,"-5"-4"-1988,4-5 1,-4-20 0,14-5 0,8-6-38,4-8 1,3 7 0,0-2 0,0 7 217,-1 0 0,1 5 0,0 0 1,0 2 333,-1 5 0,1 5 0,-2 7-330,-6 8 0,-4 14 1,-15 10-1,-10 11-294,-14 16 1,-9 11 0,16-32 0,0 2 0,-1 1 0,0 1-40,-2 1 1,-1-1-1,3-2 1,0 0-1,-2 3 1,-1 0-1,4-1 1,1 1-104,2 0 0,2-1 0,-12 41 0,14-3 0,8-12-350,4-8 0,8-18 0,7-10 0,13-13 161,6-14 0,-2-7 0,5-7 0,0-3 228,0-2 0,-8-3 0,3 5 0,-4-2-230,-4 2 0,11-5 0,2 3 1,-1 2-1061,-3 3 0,1 2 1,-2 0 1241,-2 0 0,7 9 0,-1 4 0</inkml:trace>
  <inkml:trace contextRef="#ctx0" brushRef="#br0" timeOffset="2817">20 2853 8182,'0'-22'310,"-7"8"1,-1-1 2037,4-2 1,4 10-1639,7 7 1,5 10-1,10 14 1,-1 3-390,1 2 0,7 7 1,3-5-1,-1 3-780,1 5 1,6-5 0,-4 0 0,2-3-310,1-4 768,-11-13 0,16 6 0,-9-8 0</inkml:trace>
  <inkml:trace contextRef="#ctx0" brushRef="#br0" timeOffset="2916">151 2722 8104,'-29'-24'719,"2"-2"789,8-3-1508,6 9 0,23 1 0,2 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4.113"/>
    </inkml:context>
    <inkml:brush xml:id="br0">
      <inkml:brushProperty name="width" value="0.08571" units="cm"/>
      <inkml:brushProperty name="height" value="0.08571" units="cm"/>
    </inkml:brush>
  </inkml:definitions>
  <inkml:trace contextRef="#ctx0" brushRef="#br0">22 186 8047,'0'-26'0,"-2"4"-13,-6 3 0,6-1 0,-5-2 0,4 1 1018,3-1 1,0 7 960,0 1-1637,0 9 1,0 7 0,0 20 0,0 10-84,0 2 1,0 14 0,0-5 0,0 6-400,0 4 1,0-4 0,0 6 0,0-2-1005,0-4 1,7-3 0,1-3 1156,-3 1 0,7 9 0,0 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4.663"/>
    </inkml:context>
    <inkml:brush xml:id="br0">
      <inkml:brushProperty name="width" value="0.08571" units="cm"/>
      <inkml:brushProperty name="height" value="0.08571" units="cm"/>
    </inkml:brush>
  </inkml:definitions>
  <inkml:trace contextRef="#ctx0" brushRef="#br0">0 109 8096,'10'-12'-65,"-5"-5"0,7 7 0,0 1 224,0-1 0,2-5 1,8 6-1,0-1 74,0 0 0,-1 3 0,1 7 0,0 0 0,0 0 0,0 0 0,-1 3-75,1 4 0,-10 5 0,-5 10 0,-4 2-110,-3 5 0,-3-2 1,-4 6-1,-7 1-164,-6 0 0,-1 2 1,-1 8-1,-2-3-126,-5-5 1,4 6-1,-4-9 1,8 1 221,6-5 1,-2-12 0,7-5 345,-2-2 0,10 5 0,2-8 19,12-2 1,7-5-1,3-5 1,2-2-109,5 2 1,3-5 0,7 0 0,-3 1-575,3-1 1,2 0 0,0 6 0,-2-4 336,-3 3 0,0-7 0,8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5.563"/>
    </inkml:context>
    <inkml:brush xml:id="br0">
      <inkml:brushProperty name="width" value="0.08571" units="cm"/>
      <inkml:brushProperty name="height" value="0.08571" units="cm"/>
    </inkml:brush>
  </inkml:definitions>
  <inkml:trace contextRef="#ctx0" brushRef="#br0">110 194 7583,'0'-15'515,"0"1"0,0 7 1,0-8-1,2 0-478,5 3 1,3-7-1,7 7 1,-2-3 54,2 1 1,2 2 0,3-3-1,2 6-77,5-1 1,-5 8 0,5-6 0,-7 8 65,-8 8 1,6 4 0,-8 9 0,0 4-95,-5 4 1,-4-3 0,-3 11 0,0-1-7,0-2 1,-3 4-1,-4-6 1,-8-1-63,-4 1 0,5-3 0,-1-7-469,-2-1 0,0-6 181,3-1 0,4-11 0,12-1 0,6-9 236,6-5 0,3 5 0,0-5 0,-2 2 302,2 5 0,2 3 333,3 2 1,-3 2 0,-4 5 0,-8 8 270,-5 4 1,-11 3 0,-4 0 0,-1-1-263,-1 1 1,-6 0 0,-11 0 0,1 0-595,-1-1 0,-6-6 0,4-3 1,-3 0-337,1 0 1,9-7 0,-2 2-1,5-4-903,2-3 1322,10 0 0,-7 0 0,7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9.573"/>
    </inkml:context>
    <inkml:brush xml:id="br0">
      <inkml:brushProperty name="width" value="0.08571" units="cm"/>
      <inkml:brushProperty name="height" value="0.08571" units="cm"/>
    </inkml:brush>
  </inkml:definitions>
  <inkml:trace contextRef="#ctx0" brushRef="#br0">305 44 8038,'0'-22'-122,"-10"10"573,-4 5 1,2 4 0,0 6 0,0 4-140,-1 7 1,-1 8 0,-5 10 0,2 9-230,2 7 1,3 13 0,-2-3 0,6 5-66,6 2 1,2 10-1,0 2 1,0 1-297,0-5 1,10-15 0,4-10-1,5-9 147,3-10 0,0-15 0,0-9 0,0-10 230,-1-9 1,6-8-1,-3-7 1,-7-5 235,-5 0 1,3-7 0,-8 5 0,-2-3-100,-3 3 1,-9 4 0,-3 10 0,-4 3-254,-10 5 0,-1-3 1,-9 9-1,1 4-70,-1 1 1,0 13 0,-5 4 0,5 6-880,3 1 1,4 9 965,13-1 0,-6 9 0,8-4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00.462"/>
    </inkml:context>
    <inkml:brush xml:id="br0">
      <inkml:brushProperty name="width" value="0.08571" units="cm"/>
      <inkml:brushProperty name="height" value="0.08571" units="cm"/>
    </inkml:brush>
  </inkml:definitions>
  <inkml:trace contextRef="#ctx0" brushRef="#br0">196 825 8028,'-22'0'0,"1"0"87,-1 0 1,10-9 0,5-6 39,4-4 0,13-5 1,4-5-1,6-8 13,1-4 0,9-10 0,1-2 0,0-2-142,1-6 1,4 5-1,-7 1 1,-2-1-73,-3 0 0,-12 15 1,-5 0-1,-4 7 16,-3 8 0,-3 2 1,-4 4-1,-7 6 117,-6 6 1,-2 16-1,1 9 1,-1 9 58,0 11 0,0 13 0,3 8 0,2 8 22,3 6 0,9 6 1,-3 11-1,6 6-106,2-45 0,0 1 0,0 3 0,0 1 1,1 4-1,0 1 0,3 2 0,2 2-249,4 0 0,2 0 0,-1-5 0,2-2 0,21 35 0,0-12 112,0-15 0,-8-14 0,3-22 1,-4-15 457,-4-9 1,-1-22 0,-3-7 0,-5-5 50,-3-2 0,-1-8 0,-8 5 0,-3 0-15,-4 5 1,-8 0 0,-14 7-1,-9 8-472,-11 2 0,3 9 1,-7-4-1,5 5 4,4 2 0,-4 2 1,14 3-1,0 5-365,5 2 0,5 2 0,4 8 0,6 0-85,7-1 0,4 1 1,8 0 526,10 0 0,9-10 0,19-2 0</inkml:trace>
  <inkml:trace contextRef="#ctx0" brushRef="#br0" timeOffset="250">1242 434 8160,'-20'2'275,"6"5"1,4 5-1,10 10 1,0 0-183,0 0 0,0 9 0,0 5 0,0 6-193,0 1 1,0 1-1,0-1 1,0-2-347,0-4 1,0 1 0,0-6-1,0-1 446,0 1 0,0-3 0,0-8 0</inkml:trace>
  <inkml:trace contextRef="#ctx0" brushRef="#br0" timeOffset="434">1002 586 8108,'7'22'95,"1"0"0,8-1 0,-1 3 1,4 3 77,3 2 1,7 0 0,3-7-1,1 2-177,6 5 0,2-7 0,3 2 0,-3-9-1266,-5-6 1270,5 8 0,-7-5 0,10 10 0</inkml:trace>
  <inkml:trace contextRef="#ctx0" brushRef="#br0" timeOffset="700">1089 85 8108,'-34'22'-19,"5"2"0,3 3 7,-3 2 1,4 9-1,-1-1 1,6 6 547,6 8 1,2 5 0,-3 11-1,8 6-103,5 7 1,2 0 0,0 4 0,2 6-352,5 0 1,8-1 0,11-4 0,3-8-677,-2-12 1,7-11 0,2-18 0,5-9-476,3-10 1,-3-8 1068,-5-9 0,5-9 0,-7-4 0</inkml:trace>
  <inkml:trace contextRef="#ctx0" brushRef="#br0" timeOffset="917">1590 85 8076,'14'0'333,"1"0"1,0 3-12,-3 4 0,7 12 0,-5 13 0,6 1 25,2 6 1,7 12-1,0 7 1,-3 7-185,-2 8 0,-9-3 0,-3 10 0,-2 2-553,-5 3 1,-3 2 0,-2-2 0,-2-3 389,-6-2 0,-4 0 0,-10 7 0</inkml:trace>
  <inkml:trace contextRef="#ctx0" brushRef="#br0" timeOffset="1117">2025 1021 7752,'15'-7'469,"0"0"1,-1 0 0,10 7 0,3 0-349,2 0 0,12 0 0,0 0 0,8 0-671,-1 0 1,5-3 549,-2-4 0,9-5 0,-4-10 0</inkml:trace>
  <inkml:trace contextRef="#ctx0" brushRef="#br0" timeOffset="1233">2570 782 7963,'-36'0'519,"-1"0"0,3 0 0,-4 0 1,4 0-164,2 0 0,-6 0 0,1 0 0,-4 0-977,-2 0 1,9 0 620,5 0 0,-5-10 0,0-2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8:58.129"/>
    </inkml:context>
    <inkml:brush xml:id="br0">
      <inkml:brushProperty name="width" value="0.08571" units="cm"/>
      <inkml:brushProperty name="height" value="0.08571" units="cm"/>
    </inkml:brush>
  </inkml:definitions>
  <inkml:trace contextRef="#ctx0" brushRef="#br0">87 87 7875,'-9'-12'-93,"4"3"381,-10 9 0,3-3 0,-5-2 611,3-2-301,9 0-409,-5 7 0,10-3 0,3-1-133,4-4 1,5-1-1,10 4 1,0-3-138,-1 4 1,1 1 0,2 3 0,3 0 31,2 0 1,0 3 0,-7 4 0,0 7-23,-1 6 0,-6 2 1,-3 2-1,-2 5-76,-6 7 1,-1 5 0,-3 5 0,-3 3-156,-4 1 0,-7 11 0,-13-5 0,-4-1 17,-3-4 0,5-12 1,-5-8-1,2-4 351,6-8 1,2-12 54,2 1 0,10-8 0,7-8 1,7-6 139,6-5 0,11-1 1,0 6-1,8 4-58,-1 0 0,1 8 0,2-5 1,5 4-280,0 3 0,0 0 0,-5 0 0,5 3-264,0 4 1,4-5 339,-9 6 0,10 4 0,-5 0 0</inkml:trace>
  <inkml:trace contextRef="#ctx0" brushRef="#br0" timeOffset="650">109 1329 7161,'-14'2'466,"-1"5"1,10-2-77,-2 10 1,5-8 174,2 7 0,0-6-200,0 6 1,0-7-1,2 6-156,5-4 0,5 1 0,10-5-468,0 2 0,7 0 0,0-7 1,-2 0-106,-3 0 1,5 0 0,0 3 0,-3 2-818,-1 2 0,-4 0 1181,1-7 0,10 0 0,2 0 0</inkml:trace>
  <inkml:trace contextRef="#ctx0" brushRef="#br0" timeOffset="850">436 1089 7517,'-10'22'203,"8"-8"1,-6 1-1,6 4 114,2 8 0,0-1 1,0 8-1,0 0-201,0 0 1,7 5 0,0 9 0,1 3-416,1-3 1,-6 6 0,4-4 0,-4 1 298,-3 2 0,9-7 0,3 8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02.845"/>
    </inkml:context>
    <inkml:brush xml:id="br0">
      <inkml:brushProperty name="width" value="0.08571" units="cm"/>
      <inkml:brushProperty name="height" value="0.08571" units="cm"/>
    </inkml:brush>
  </inkml:definitions>
  <inkml:trace contextRef="#ctx0" brushRef="#br0">66 283 8019,'-7'-34'0,"-3"5"0,0 5-47,1 2 0,1 1 0,6-1 0,-3 0 957,-2 0 1,0 0 1933,7 1-2635,0-1 1,0 19 0,0 13 0,0 14 13,0 13 0,0 11 1,0 5-1,2 0-304,5 1 1,-2 6 0,10-4 0,-1-1-252,-2-4 0,8-12 0,-6-5 0,6-3 135,1-4 0,1-5 0,0-8 0,2-6-73,5-6 0,-5-12 1,3-7-1,-8-9 167,-4-11 0,-8-4 0,5-2 0,-2-3 89,-5-5 0,-3 12 0,-2-2 0,0 7 374,0 8 1,0 9-72,0 2 0,-7 20 0,-3 5 0,1 14-64,-1 12 0,-5 13 0,8 1 0,2-4-183,3-7 1,2 0-1,0-10 1,2-5 119,5-7 1,-2-7 0,12-10 0,5-3 117,5-4 0,2-12 0,-8-13 0,1-2-240,0-4 1,0-6 0,-3-4 0,-2-3-7,-2 2 1,-11 11 0,4 1 0,-3-1-369,2-3 0,-5 7 1,5 5-1,-4 4-3968,-3 4 4302,0-1 0,10 10 0,2 2 0</inkml:trace>
  <inkml:trace contextRef="#ctx0" brushRef="#br0" timeOffset="184">806 414 8160,'0'22'-268,"0"-1"1,0 1 0,3 0 979,4 0 1,-4 2 0,4 3-1,-5 4-598,-2 3 0,7 0 0,1 2 0,-3-7-819,-3-5 0,5 0 705,0 5 0,10-4 0,-4 6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09.495"/>
    </inkml:context>
    <inkml:brush xml:id="br0">
      <inkml:brushProperty name="width" value="0.08571" units="cm"/>
      <inkml:brushProperty name="height" value="0.08571" units="cm"/>
    </inkml:brush>
  </inkml:definitions>
  <inkml:trace contextRef="#ctx0" brushRef="#br0">-1916 33 8126,'-29'0'0,"0"0"205,2 0 1,-4 2 0,2 5-1,2 8 444,3 4 1,-5 13-1,0 4 1,2 7-214,3 8 0,12-2 1,5 6-1,4 1-292,3 0 1,3-8 0,6 0-1,11-9 63,6-10 0,11-7 1,-6-8-1,1-6-20,-1-6 0,5-12 0,-4-4 0,-1-5-195,1-3 1,-3-10 0,-7-2 0,-1-2-166,1 0 1,-3 2-1,-4-5 1,-5 5-306,-1 3 0,-6-5 0,4 7 0,-5 2 72,-2 3 0,-9-3 0,-3 1 0,-3 4-299,1 2 1,-1-4-1,-4 10 1,2-6 31,2-1 1,8-1 0,-5-2 672,2-5 0,-7-5 0,5-10 0</inkml:trace>
  <inkml:trace contextRef="#ctx0" brushRef="#br0" timeOffset="167">-1872-316 8126,'7'-22'-366,"3"3"1,-1 2 569,1 3 441,-3 9 1,-7 5 0,0 17 0,0 12-213,0 14 1,-10 6 0,-4 14 0,-3 7-237,2 5 1,-4-3 0,2 8-1,-7 2-73,-5 3 1,0 2 0,7 0 0,3 0-512,4 1 1,-4-4 0,7-6-1,0-13-2692,4-12 3079,6-16 0,2-6 0,0-9 0</inkml:trace>
  <inkml:trace contextRef="#ctx0" brushRef="#br0" timeOffset="700">-1088 250 8037,'0'22'101,"0"0"0,-3 2 1,-2 3-1,-4 2 162,-3-3 0,4 6 0,-6-1 1,-1 1-355,3-1 0,-5 1 0,10-6 0,0 3-1710,-3-2 1801,8-3 0,-18-2 0,8 0 0</inkml:trace>
  <inkml:trace contextRef="#ctx0" brushRef="#br0" timeOffset="883">-1263 185 8037,'12'22'181,"5"-8"1,-7 1 0,2 2 115,5 2 1,-5 3-1,3 2 1,2 3-213,2 2 1,3 0 0,0-5 0,-1 3-247,1 2 0,0 2 0,-3-4 161,-4 2 0,4 0 0,-7-7 0</inkml:trace>
  <inkml:trace contextRef="#ctx0" brushRef="#br0" timeOffset="1383">-762-33 8041,'7'22'0,"1"0"0,-1 2 203,3 5 0,-8 5 0,8 9 0,-3 3 319,0 5 0,1-2 0,-8 6 0,2 1-128,5 0 0,-4 2 0,4 5 0,-5-3-958,-2-2 1,0-9-1,0 4 1,0-2 563,0-1 0,0-8 0,0-11 0</inkml:trace>
  <inkml:trace contextRef="#ctx0" brushRef="#br0" timeOffset="1583">-435 490 8247,'22'7'473,"-1"0"1,1 3 0,0-5 0,0 2-622,-1-2 0,1-3 0,0-2 0,0 0-423,0 0 571,-1 0 0,11-9 0,2-3 0</inkml:trace>
  <inkml:trace contextRef="#ctx0" brushRef="#br0" timeOffset="1733">-196 185 8041,'-9'34'-39,"4"-3"0,-7-6 1,2 4 111,5 7 1,3 12 0,2 5 0,0 1 139,0-1 0,0 5 0,0-5 1,0 0 161,0 1-375,0-3 0,0 2 0,0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39.026"/>
    </inkml:context>
    <inkml:brush xml:id="br0">
      <inkml:brushProperty name="width" value="0.08571" units="cm"/>
      <inkml:brushProperty name="height" value="0.08571" units="cm"/>
    </inkml:brush>
  </inkml:definitions>
  <inkml:trace contextRef="#ctx0" brushRef="#br0">412 349 8114,'-24'-10'141,"-5"-4"1,5 4 0,-5 3-1,5 7 149,2 7 0,-7 15 0,-3 14 0,1 5-92,-1 3 0,-4 9 1,7 5-1,2 7-48,3 8 0,12-5 0,5 2 0,7-7-79,7-5 0,12-10 0,13-2 0,2-12-3,5-12 0,-6-15 0,4-2 0,-1-10 138,-2-9 1,5-8 0,-10-7 0,-3-7-116,-2-6 1,5-1 0,0-1 0,-2-2-191,-3-4 1,-4 4 0,-6-5 0,-4 5-290,0 2 0,-8 1 0,5 2 0,-7 2-448,-7 3 0,-3 6 1,-7-1-1,5 4 836,3 8 0,-18-8 0,3-6 0</inkml:trace>
  <inkml:trace contextRef="#ctx0" brushRef="#br0" timeOffset="183">456 0 8151,'-8'22'215,"1"0"0,0 2 138,-3 5 0,5 15 0,-9 16 0,-3 13 24,-2 14 1,-6 5 0,12-39 0,0 0 0,-2 3 0,1 0-340,0-1 1,1 1 0,1 0 0,0-1 0,2-1 0,1-1 0,0-1 0,1 0-536,0 0 1,1-3-1,2 24 1,-2-8 496,5-14 0,2-7 0,0-1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40.326"/>
    </inkml:context>
    <inkml:brush xml:id="br0">
      <inkml:brushProperty name="width" value="0.08571" units="cm"/>
      <inkml:brushProperty name="height" value="0.08571" units="cm"/>
    </inkml:brush>
  </inkml:definitions>
  <inkml:trace contextRef="#ctx0" brushRef="#br0">501 262 9438,'-7'14'282,"0"1"1,-10-1 0,5 8-1,-3 2-327,1 5 1,2-2 0,-5 7 0,5 0-367,2-1 0,-4-4 0,4 5 0,0-2 411,1-6 0,-8-1 0,4-4 0</inkml:trace>
  <inkml:trace contextRef="#ctx0" brushRef="#br0" timeOffset="183">262 349 8111,'22'9'103,"-1"4"1,1 8 205,0 1 1,0 0-1,0 0 1,2-1-266,5 1 1,-5 0 0,5 0-1,-2-3-925,2-4 0,-5 2 881,5-10 0,5 10 0,0-5 0</inkml:trace>
  <inkml:trace contextRef="#ctx0" brushRef="#br0" timeOffset="450">305 0 8262,'-36'15'15,"0"-1"0,9 1 0,-4 7 0,2 2 146,0 5 1,0 5 0,7 9 0,3 1 83,4-1 0,-2 1 1,10 2-1,2 5-60,3 7 1,2-3-1,0 4 1,0 1-135,0 3 0,9 0 0,6-3 1,4-6-419,3-8 1,7 0 0,2-20 0,1-6-670,-1-11 1,6-6 1035,-8-3 0,9-10 0,-4-2 0</inkml:trace>
  <inkml:trace contextRef="#ctx0" brushRef="#br0" timeOffset="650">741 153 8237,'12'22'191,"-5"-1"1,3 1-1,0 2 1,-1 3 360,1 2 0,-3 10 0,-7-3 0,3 5-256,4 3 1,-5-1-1,6 1 1,-6 2-461,-2 5 0,-2-5 0,-6 4 0,-4-4-783,0-2 1,-7-8-1,4-2 947,-4-3 0,-3-2 0,0-7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7:49.133"/>
    </inkml:context>
    <inkml:brush xml:id="br0">
      <inkml:brushProperty name="width" value="0.08571" units="cm"/>
      <inkml:brushProperty name="height" value="0.08571" units="cm"/>
      <inkml:brushProperty name="color" value="#E71224"/>
    </inkml:brush>
  </inkml:definitions>
  <inkml:trace contextRef="#ctx0" brushRef="#br0">1152 1155 7847,'12'2'1895,"-5"6"-263,-4-6-914,-3 8 1,0-13-191,0-4 0,0-5 0,0-10-19,0 0 0,0 8 0,0-1-297,0-2 0,0-2 0,0-3 51,0 0 0,10 1-187,4-1 1,-2 10 0,3 7-160,2 10 0,-5 0 0,0 9 0,0 3-237,0 2 0,-5 3 1,5 0-1,0 0-484,1 0 0,-6-3 0,5-2 193,-2-3 0,-1-2 631,-1 3 1,-6-17 0,5-18 0,-2-6 759,2-1 0,-2-4 1,10 1-1,2 1 97,2-2 1,5 7 0,5-8 0,7 3-614,6 0 0,1 7 1,1 8-1,-1-1-937,1 3 1,-3-5 0,-2 10-1,-3 0-564,3-3 0,-8 5 0,-2-9 0,-7-3 1237,-8-2 0,6-13 0,-8-2 0</inkml:trace>
  <inkml:trace contextRef="#ctx0" brushRef="#br0" timeOffset="383">1239 284 8233,'-9'12'9,"4"-2"0,-7-8 655,2 5 1,-5-2 0,6 7 0,-1 0 101,0 0 0,3-4-395,7 6 0,3-2 1,4 3-1,7-8-133,6-5 0,11 1 0,5 2 0,6 2-126,1-2 0,1-3 1,-1-4-1,3-3 105,5-2 1,-5-10 0,2 2 0,-7-4 55,-4-3 0,-8 0 0,5 1 1,-5-1-303,-10 0 1,3 0 0,-10 0-1,0-2-942,-5-5 0,-4 5 0,-3-5 1,0 2 970,0-2 0,0 5 0,0-7 0</inkml:trace>
  <inkml:trace contextRef="#ctx0" brushRef="#br0" timeOffset="835">20 458 8153,'-10'-12'952,"8"2"1,-6 10 0,13 3 0,5 4-424,2 7 0,10 6 1,9 2-1,1-1-233,-1 1 1,8 0 0,-3-3 0,5-4-1019,3-8 1,-1-5 0,3-2 721,5 0 0,-5-9 0,7-3 0</inkml:trace>
  <inkml:trace contextRef="#ctx0" brushRef="#br0" timeOffset="1000">586 110 8153,'-17'46'919,"-5"4"1,5 16 0,10 18 0,5 16-448,1-44 1,2 4 0,-1 9-1,0 2 1,0 2 0,0-1-1,0 0 1,0-1-283,-1 1 1,2-1 0,2-5 0,1 1 0,0 3 0,2 0 0,-1-3 0,2-1-863,1-3 0,1-2 0,-3-5 0,0-3 0,6 19 672,-3-14 0,8-19 0,-5-8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39:43.542"/>
    </inkml:context>
    <inkml:brush xml:id="br0">
      <inkml:brushProperty name="width" value="0.08571" units="cm"/>
      <inkml:brushProperty name="height" value="0.08571" units="cm"/>
    </inkml:brush>
  </inkml:definitions>
  <inkml:trace contextRef="#ctx0" brushRef="#br0">349 110 8334,'0'-22'1271,"0"0"-916,0 10 0,0 5 0,0 14 1,0 8-128,0 4 1,2 10 0,3 3 0,3-1-133,-4 1 0,6 6 0,-3-4 0,1 2-196,1 1 0,-6-8 0,4 5 0,-5-3-967,-2-4 1,0-3 1066,0-2 0,10-1 0,2 1 0</inkml:trace>
  <inkml:trace contextRef="#ctx0" brushRef="#br0" timeOffset="217">1 45 8624,'2'-12'466,"5"4"1,5 6-1,13 2 1,6 0-224,13 0 1,2-3 0,12-1 0,2-4-554,3 3 1,2 3 0,1 2 0,-3 0 309,-5 0 0,5 0 0,-8 0 0</inkml:trace>
  <inkml:trace contextRef="#ctx0" brushRef="#br0" timeOffset="533">501 1351 8236,'-21'0'785,"1"-2"878,6-5-2306,-6 4 239,18-7 404,-8 10 0,20-9 0,2-3 0</inkml:trace>
  <inkml:trace contextRef="#ctx0" brushRef="#br0" timeOffset="983">915 937 8535,'0'15'563,"0"-1"0,0 3-228,0 3 0,0 2 0,0-1 1,0 1-140,0 0 0,7 2 0,3 0 0,2 0-114,5-4 1,-5-6-1,3 1 1,2-8 3,2-4 1,-4-3 0,-1-5 0,1-7-110,-3-10 1,5-5-1,-8 3 1,1-3 54,0-2 0,4-7 0,-7 7 1,1 2-64,1 3 0,-6 10 1,6 2 72,1 2 1,-7 5-1,4 15 1,-2 9 133,2 8 0,-5 9 1,8-5-1,0 3 0,4 5 1,-2-5 0,3 0 0,2-3 7,2-4 0,3-13 0,0-6 0,-1-6 276,1-2 0,-2-10 1,-3-4-1,-5-8-224,-3-7 0,6-5 1,-8-9-1,-2-1-568,-3 1 0,-4-1 0,-3 3 0,-5 2-604,-2 3 0,7 9 0,-4-2 1,2 5-1159,-1 2 1,-1 10 2093,1 5 0,6 4 0,-8 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0:12.123"/>
    </inkml:context>
    <inkml:brush xml:id="br0">
      <inkml:brushProperty name="width" value="0.08571" units="cm"/>
      <inkml:brushProperty name="height" value="0.08571" units="cm"/>
    </inkml:brush>
  </inkml:definitions>
  <inkml:trace contextRef="#ctx0" brushRef="#br0">1 1 7313,'0'14'417,"0"1"-218,0 2 0,0 2 0,0 3 0,0 2-38,0 5 0,0-3 0,2 11 1,3 2-4,2 2 1,0 5 0,-4 4-1,2 8-14,2 5 0,0 12 1,-7 8-1,3 9-100,0-42 0,1 1 1,-3 2-1,0 1 1,3 1-1,-1 1 1,-1 1-1,-1 0-85,-1 1 1,0 0-1,0 3 1,0 1-1,0-2 1,0-1-1,0 0 1,0 0-8,0 1 1,0-1 0,0-2 0,0 0 0,0-6 0,0-1 0,0 45 86,0-6 1,-7-4-1,-1-5 1,4-5 71,1 0 0,3-5 1,0 10-1,0 2-22,0 3 1,0-5 0,0-1-1,0 4-15,0 1 0,7 3 0,1-2 1,-4-3-64,-1-2 0,4-2 0,3 6 0,-1-1-52,1-1 0,-3-2 0,-7-15 0,0-2 116,0-5 1,8 3 0,-1-8 0,-2 0 117,-3 0 1,-2-2 0,0-7 0,0-1 54,0 1 1,0-3 0,0-2-1,0-3-278,0 3 1,-7-1 0,0-1-1,2-8-397,2-5 1,1-5-1,-3-2-1026,-2-2 1453,0-11 0,7 6 0,0-10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0:16.239"/>
    </inkml:context>
    <inkml:brush xml:id="br0">
      <inkml:brushProperty name="width" value="0.08571" units="cm"/>
      <inkml:brushProperty name="height" value="0.08571" units="cm"/>
    </inkml:brush>
  </inkml:definitions>
  <inkml:trace contextRef="#ctx0" brushRef="#br0">153 1960 8955,'22'0'369,"-1"0"0,4 0-245,4 0 0,-3 0 0,10 0 0,6 0-44,6 0 1,3 0 0,12 0-1,7 0-52,5 0 0,-2-7 0,4 0 0,3-1-69,4-1 1,-11 6-1,9-6 1,-7 1-21,-2 1 0,0 0 1,-8 7-1,-2 0 9,-5 0 1,2 0 0,-9 0-1,0 0 15,2 0 0,-7 2 1,5 3-1,-8 5-3,-6 2 1,6-7-1,-4 2 1,5-5 12,-3-2 1,-3 8 0,6-1 0,0-2 6,-1-3 1,1-2 0,-1 0 0,1 0 29,-1 0 1,-4 0 0,0 0 0,2 0-18,-2 0 0,-8 0 1,5 0-1,1 0 112,-3 0 0,7 0 0,-7 0 0,2-2 1,0-5 0,0 4 0,6-4 0,-4 4-145,-1 3 0,-1-7 1,5 0-1,-2 2 20,-3 3 0,0 2 1,8 0-1,-3 0 10,-5 0 0,5 0 1,-4-3-1,4-2-27,2-2 0,1 0 0,-1 7 0,1 0 37,0 0 1,-3 0 0,-3 0 0,-1 0 5,1 0 1,4 0-1,1 0 1,1 0-22,-1 0 1,-6 2-1,-1 3 1,5 5 8,7 2 0,-9-7 0,5 4 0,-3-1 54,0-1 0,5 3 0,0-5 0,0 2-2,-5-2 1,-2-3-1,4-2 1,3 0 3,5 0 0,-5 0 0,5 0 0,-5-2-51,-3-6 0,3 6 1,3-5-1,1 4 22,-1 3 0,-1 0 0,1 0 1,1 0 7,-1 0 1,-3 0 0,-3 0 0,-2 0 8,-4 0 1,4 0 0,-7 0 0,2 0 25,0 0 1,-9 0 0,2 3 0,-5 2-331,-2 2 0,-7 0 1,-3-5-1852,-3 6 2116,8-6 0,-14 8 0,6-10 0</inkml:trace>
  <inkml:trace contextRef="#ctx0" brushRef="#br0" timeOffset="1050">131 3397 8413,'-14'13'-1322,"-1"-6"1262,-2-5 1,0 1 0,0 2 279,3 2 0,6 0 125,-6-7 0,9 2-131,-2 6 0,7-6 0,7 5-97,8-4 1,11-3-1,6 0 1,2 0-49,4 0 0,13 0 1,7 0-1,5-3-42,2-4 0,3 2 1,2-7-1,5 0-127,3 0 1,2 5 0,4-5 0,-2 2 33,-2 5 1,-9-5 0,1 3-1,-4 2 27,-3 3 1,-2 2 0,-2 0 0,-6 0 20,-2 0 1,8-7-1,-5-1 1,-1 4-14,-4 1 0,2 3 0,-2 0 1,0 0 6,2 0 1,-7 0-1,5 0 1,-5 0 55,-3 0 1,3 0-1,0 0 1,0 3 27,-4 4 0,-4-5 0,3 6 0,-2-6 8,-3-2 1,-2 0 0,3 0 0,-6-2-10,0-6 1,-4 6 0,7-5-1,-3 2-27,-4-3 0,4 6 0,-2-5 1,1 4 15,1 3 0,-7 0 0,5 0 0,-2 0-64,2 0 0,-3 0 1,8 0-1,0 0 15,0 0 0,-5 0 0,5 0 1,0 0 38,0 0 1,0 0-1,4 0 1,-1 0 3,1 0 0,-4 0 0,3 0 1,1 0-40,3 0 0,1 0 0,-4 0 1,-1 0-10,1 0 1,3 0-1,0 0 1,-2 0-2,-3 0 1,1 0 0,6 0 0,-2 0 42,-4 0 0,4 0 0,-5 0 0,3 0-17,-3 0 1,10 0 0,-7 0 0,0 0-33,2 0 1,0-2 0,2-3 0,1-2 27,0 2 1,6 3-1,1 2 1,-2 0-21,-3 0 1,-3 2 0,3 3-1,2 2 58,3-2 0,0 5 0,-5-3 1,2-2 63,3-3 0,10 1 1,-6 1-1,3 4 5,1-3 0,-1 4 0,4-2 1,-1-2 0,-3-2 1,-2-1 0,4 3 0,-4 2-73,-3-2 0,-2-3 0,-10-2 0,-5 0-292,-7 0 0,-4 0-2169,-4 0 2410,-9 0 0,-12-9 0,-12-3 0</inkml:trace>
  <inkml:trace contextRef="#ctx0" brushRef="#br0" timeOffset="1967">0 4704 8398,'15'0'-266,"2"2"0,7 3 490,10 3 0,2-1 0,8-7 0,9 0-4,7 0 1,8 0 0,2 0 0,5-3-149,3-4 1,9 5 0,7-6 0,-2 4-139,-2-4 1,-3 6 0,2-8 0,1 3-60,-3 0 1,5 0 0,-15 7 0,3 0 59,0 0 1,-2 0 0,1 0 0,-8 0 54,-11 0 1,3 0 0,-5 0-1,5 0 40,2 0 1,1 0-1,-1 0 1,0 0 10,1 0 0,-1 0 1,0 0-1,-2 0 53,-5 0 0,5 0 0,-5 0 1,3 0-54,-3 0 1,5 0 0,-8-3-1,3-2-37,0-2 0,-2-3 0,5 5 0,-6-4 15,-2-3 0,6 4 1,-6-4-1,2 0 4,6 0 1,-8 7 0,-2-4-1,-5 1 15,-3 1 1,1-3-1,0 6 1,-1-4-3,1 4 0,-1-6 1,3 3-1,3-1-75,1-1 1,1 6-1,-7-4 1,-1 5 32,1 2 0,4 0 0,-2 0 0,-5 0 140,1 0 1,-9 0-1,4 0 1,1 0-4,4 0 1,-1 2 0,-3 3 0,-1 2-99,1-2 0,4 5 1,1-3-1,1 0 15,-1 3 1,3-8-1,3 5 1,4-2-17,2 3 0,-4-6 1,5 5-1,-3-4 0,-5-3 0,8 0 0,0 0 0,2 0 1,0 0 0,-7 0 0,7 0 0,0 0-61,-2 0 1,-3 0 0,-10 0 0,1 0-12,-1 0 1,-1 0 0,-6-3 0,-7-2-91,-5-2 0,0 0 1,3 7-914,2 0 0,-7 0 1042,-8 0 0,-9 10 0,5 2 0</inkml:trace>
  <inkml:trace contextRef="#ctx0" brushRef="#br0" timeOffset="2784">262 6316 8323,'-10'12'-93,"0"7"-12,-4-4 1,4-3 0,13 0-65,4-3 1,5 1 0,12-5 0,5 2 359,7-2 1,8-3 0,7-2 0,7 0 38,5 0 1,12-7 0,5-3-1,7-2-202,7-5 0,-42 9 1,0 0-1,4-1 1,-1 1-1,-1 1 0,-1 1-7,0 2 0,0-1 1,1-3-1,-1 1 0,1 3 1,1 1-1,-2 0 0,0-1-39,-2-1 0,0 0 0,46 3 0,-10-6 1,-3 6-8,-4 2 0,10 2 1,-8 3-1,-2 5-3,-3 2 0,3-7 1,-2 5-1,1-3 16,4 0 0,-1 0 1,-12-7-1,5 0 2,3 0 1,-1 0 0,3 0 0,-5 0 82,0 0 1,-7-7-1,7 0 1,-3 2-27,1 3 1,-1-6-1,-6 1 1,-1 0-29,0-3 1,6 8 0,-4-8 0,-4 3-14,0-1 1,-7-6-1,2 7 1,0-1 131,-2-1 1,-3 6-1,-10-4 1,1 5-83,-1 2 1,8-8 0,0 1-1,-3 2-15,-2 3 0,-2 2 0,2 0 1,2 0-17,3 0 0,0 0 0,-5 0 1,2 0 94,3 0 1,7 0-1,-5 0 1,3 2 12,5 6 0,-6-6 1,6 8-1,2-3 6,0 0 1,7 0 0,-12-7 0,2 0-108,-2 0 1,5 0-1,-10 0 1,-2-2 31,-7-5 1,-8 2 0,0-7 0,-7 2-370,-4 5 0,-4-4 0,-1-1-594,-6-2 0,3 5 899,-10-8 0,10 1 0,-4-8 0</inkml:trace>
  <inkml:trace contextRef="#ctx0" brushRef="#br0" timeOffset="3967">3310 0 7879,'0'22'-308,"0"0"509,0 0 0,0 7 0,0 2 0,0 5-63,0 10 0,0 0 1,0 13-1,3 3 12,4 9 1,-2 6-1,7 13 1,0 4-92,-6-44 0,0 2 0,0-2 0,0 1 0,3 2 0,-1 1 0,-1 1 0,-2 1-125,0-1 0,0 1 1,2 1-1,1 0 0,-4 0 1,-1 0-1,0 2 0,-1 0 30,-1 2 1,0-1 0,2 1 0,1-1 0,0 2 0,0 0 0,-2-3 0,0 0 10,0 1 1,-1-1 0,-1-3 0,0 1-1,0 4 1,0-1 0,0-1 0,0-1-9,0-5 0,0 0 0,0 1 0,0-2 0,0 43 0,0-1 0,0 3 0,2-8 1,3 3-1,2-7 16,-2-5 0,-2 0 0,-1 5 0,3-6 50,2-6 0,0-5 0,-7-3 0,0 0-16,0 1 1,0-3 0,0-3 0,3-2-39,4 3 1,-5 2 0,6 2 0,-6-2-51,-2-5 1,0 2 0,0-9 0,3 0 5,4 2 1,-5-4-1,8 6 1,-3 1-29,0 0 0,1 2 1,-6 5-1,3-5 95,2-8 0,0-1 1,-7-1-1,3 5-69,4 3 1,-4-8 0,4 3 0,-5-5 114,-2-2 0,0 2 1,0 0-1,0 0 38,0-5 1,0-2-1,0 4 1,0 1-133,0-1 0,0 1 0,0 2 0,0 2 74,0 3 0,0 0 0,0-10 0,0-5 62,0-7 1,0 3-1,0-1 1,0 3 3,0 5 1,0-5 0,0-1 0,0-1-4,0-5 1,0-1 0,0 1 0,0 2 92,0-3 0,0 6 0,0-1 1,0 1-21,0-1 1,0-2 0,0-7-1,0 0 34,0 0 1,0-1 0,0 1 0,0 0-157,0 0 0,0-8-628,0 1 0,0-8-1345,0 8 1092,0-11 1,0 8 454,0-4 0,0-3 384,0 9 0,-9 1 0,-4 6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0:21.606"/>
    </inkml:context>
    <inkml:brush xml:id="br0">
      <inkml:brushProperty name="width" value="0.08571" units="cm"/>
      <inkml:brushProperty name="height" value="0.08571" units="cm"/>
    </inkml:brush>
  </inkml:definitions>
  <inkml:trace contextRef="#ctx0" brushRef="#br0">23 44 6124,'-12'-10'990,"2"8"-228,10-18-275,0 18 140,0-8-143,0 10-455,0 0 1,0 10-1,0 4-8,0 6 0,0-6 0,0 1 0,2 2 43,6 2 1,-6 3 0,5 0-1,-4-1 26,-3 1 0,2 7 0,3 0 1,2 0 5,-2 3 0,-3-6 0,-2 8 0,0 0-113,0 0 1,0-5 0,0 5 0,0 0-2,0 0 1,0-5-1,0 7 1,0 0-27,0-2 0,0 7 0,0-7 0,0 0 71,0-5 1,0 2 0,0 1-1,0-1 100,0 1 0,0-3 1,0-7-1,0-1-35,0 1 0,0 0 1,0 0-87,0-1 1,0 1-1,0 0 57,0 0 0,0-8 0,0 1 0,0 2-36,0 2 0,0-4 1,3-1-1,2 3-61,2 2 1,0 6-1,-7 1 1,0 3-21,0-2 1,0 0 0,0-1 0,3 6 39,4 1 0,-5-4 1,6 5-1,-6 0 40,-2 0 1,0-5 0,0 5 0,0 0 105,0 0 0,0-8 0,0 3 0,0-4 65,0-4 1,0 1 0,0 0-37,0 0 0,0 0 0,0-1 0,0 1-84,0 0 1,0-8 0,0 1 0,0 2-84,0 2 1,0 3 0,0 0 0,0-1 69,0 1 0,-2-7 1,-3-1-1,-3 3 20,4 3 1,1 1 0,3 1-285,0 0 1,-2 0-2192,-5-1 2391,4-8 0,-7-4 0,10-9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6:41.885"/>
    </inkml:context>
    <inkml:brush xml:id="br0">
      <inkml:brushProperty name="width" value="0.08571" units="cm"/>
      <inkml:brushProperty name="height" value="0.08571" units="cm"/>
    </inkml:brush>
  </inkml:definitions>
  <inkml:trace contextRef="#ctx0" brushRef="#br0">305 66 8231,'-7'-14'0,"-3"2"256,-2 2 0,-2-5 0,-8 8-30,0 2 0,8 3 0,-1 2 0,-2 0 119,-2 0 1,-3 12 0,0 10 0,3 12-26,4 7 0,-4 12 0,7 7 0,-3 11-144,1 8 0,9 9 0,-2 6 0,5-43 0,1 2-144,1 4 0,0 0 0,0-2 1,0 1-1,1 1 0,1 0 0,1-5 1,1 0-668,10 42 1,13-14 0,5-12 0,-1-15-2688,0-17 3322,8-9 0,-5-15 0,10-2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6:43.618"/>
    </inkml:context>
    <inkml:brush xml:id="br0">
      <inkml:brushProperty name="width" value="0.08571" units="cm"/>
      <inkml:brushProperty name="height" value="0.08571" units="cm"/>
    </inkml:brush>
  </inkml:definitions>
  <inkml:trace contextRef="#ctx0" brushRef="#br0">56 306 8103,'-22'0'3007,"0"0"-2753,10 0 0,15 0 0,18 0 1,13 0-291,7 0 0,3 0 0,0 0 0,-1-3-348,1-4 0,-1 5 0,-2-8 0,-2 3 384,-3-1 0,1-8 0,6 3 0</inkml:trace>
  <inkml:trace contextRef="#ctx0" brushRef="#br0" timeOffset="234">513 44 8014,'22'0'1863,"-10"0"1,-5 0-1317,-14 0 1,-7 0 0,-13-2-1,-5-3-213,-1-2 1,-4 0 0,-6 7 0,-1 0-576,1 0 1,-1 0-1,3 0 241,5 0 0,-5-10 0,7-2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6:42.869"/>
    </inkml:context>
    <inkml:brush xml:id="br0">
      <inkml:brushProperty name="width" value="0.08571" units="cm"/>
      <inkml:brushProperty name="height" value="0.08571" units="cm"/>
    </inkml:brush>
  </inkml:definitions>
  <inkml:trace contextRef="#ctx0" brushRef="#br0">22 284 8118,'0'-22'74,"0"0"0,0 8 0,-3-1 0,-1-2 529,-4-2 0,1 4 748,7 1-1012,0 9 1,0 12 0,0 17 0,0 8-99,0 7 1,0 2 0,0 5 0,3 2-180,4 3 1,-5 7 0,8-7 0,-3-3-309,0-2 1,8-2 0,-5-1-1,-1-2-62,1-4 0,-3-6 0,-4-12 0,1-2 262,4-2 1,1-13 0,-4-2-1,3-14 42,-4-13 0,-1-7 0,-1-9 0,3-3 212,2-5 0,1 5 0,-6-7 1,3 4-43,2 6 0,3-6 1,-3 16-240,8-1 1,4 5-1,3 17 227,-1 12 0,-6 9 1,-1 15-1,1 5-35,-3 8 0,7 1 0,-6-1 0,1-6 318,1 1 0,-1-8 155,8 5 0,-3-10 0,-4-11-23,-8-16 1,-2-11-1,0-8 1,2-7-410,-2-7 0,-3 3 1,-2-13-1,0 5-360,0 2 1,0-2-1,0-2 1,0-1-1181,0 8 1,7 0-1,1 12 1,-1 5-3346,3 7 4725,-8-2 0,17 16 0,-6-6 0</inkml:trace>
  <inkml:trace contextRef="#ctx0" brushRef="#br0" timeOffset="300">610 436 8344,'12'-2'817,"-2"-3"-595,-1-2 1,-4-8 0,10 5 0,2 1 59,2-1 1,3-4 0,2 4-1,5-2-66,7-5 0,-2 5 0,0 0 0,-3 2-132,-4 5 1,5 3-1,-3 2-160,-3 0 0,-11 9 0,-8 6 0,-7 4 39,-7 3 1,-5 2 0,-10 5 0,0 8-43,0 4 1,-7 2 0,0-2 0,3-2-26,1-3 0,11-9 0,2 4-86,2 1 0,3-8 1,9 3-1,6-10-30,6-10 1,13-5-1,4-2 1,3 0-434,5 0 1,2 0 652,2 0 0,11-9 0,1-3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7:00.517"/>
    </inkml:context>
    <inkml:brush xml:id="br0">
      <inkml:brushProperty name="width" value="0.08571" units="cm"/>
      <inkml:brushProperty name="height" value="0.08571" units="cm"/>
    </inkml:brush>
  </inkml:definitions>
  <inkml:trace contextRef="#ctx0" brushRef="#br0">303 480 8039,'-21'2'17,"-1"6"1,-2-3 0,-3 9 0,-2 3 561,2 2 1,3 13 0,0 7 0,-3 9 14,-2 10 0,7 5 0,10 5 0,3 2-362,4 2 1,5 1 0,10-8 0,11-4-214,13-10 0,7-13 0,3-23 0,-1-8 193,1-4 0,7-13 0,0-7 0,-3-10-16,-2-9 1,-2-12 0,-1-6 0,-2-1-147,-4-6 0,-6 1 0,-12-1 0,-4 6-331,-8 1 1,-4-4 0,-6 8 0,-4 1-519,-8 3 1,-6 10-1,-6 2 1,-5 3-428,-1 4 0,6 3 0,-2 2 1226,5 0 0,2 0 0,0 1 0</inkml:trace>
  <inkml:trace contextRef="#ctx0" brushRef="#br0" timeOffset="183">565 1 8039,'-15'0'-173,"3"2"763,2 6 0,-4 6 0,4 15 1,-2 10 94,-5 9 0,5 10 1,-3 17-1,-1 12-400,6-38 1,0 2-1,-2 7 1,0 2 0,-1 4-1,-1 0 1,0 3-1,-1 0-185,2-3 0,0 0 1,0 1-1,2 0 1,0-4-1,0-1 1,0 2-1,0 0-330,0 0 0,0-1 0,4-8 0,2-2 0,-2 48 1,2-16-1130,-2-18 1,4-17 0,-4-14 1358,5-2 0,2-3 0,0-7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6:57.113"/>
    </inkml:context>
    <inkml:brush xml:id="br0">
      <inkml:brushProperty name="width" value="0.08571" units="cm"/>
      <inkml:brushProperty name="height" value="0.08571" units="cm"/>
    </inkml:brush>
  </inkml:definitions>
  <inkml:trace contextRef="#ctx0" brushRef="#br0">328 480 8001,'-22'0'0,"0"0"0,1 0 95,-1 0 0,0 9 0,0 8 0,1 10 309,-1 9 0,0 17 1,0 15-1,0 17-123,11-37 0,1 3 0,-1 11 1,2 2-1,0 5 0,1 2 1,2 7-1,0 1-44,1 8 1,1 1 0,-1-1 0,2 0-1,3 4 1,0-1 0,0-2 0,0-1-86,0-3 1,0-1 0,1-6-1,1-2 1,1-7 0,1-3-1,2-5 1,3-1-140,0-7 1,1-3 0,12 36 0,-1-8 0,1-2-447,0-4 0,-7-13 1,-1-8-1,1-4-1218,-3-2 1,7-10 1650,-4-5 0,1-7 0,-1-8 0,-5-4 0</inkml:trace>
  <inkml:trace contextRef="#ctx0" brushRef="#br0" timeOffset="454">568 763 7131,'-3'-12'604,"-4"4"1,4 8 0,-4 8-1,5 9-328,2 9 0,0 1 0,0 9 0,0 3-120,0 2 1,0 5 0,2 5 0,3 4-153,2 1 0,3 2 1,-5-12-1,4-7 466,4-5 1,-6-13 0,7-8-126,3-4 0,3-11 0,-1-15 0,-2-10 3,-3-9 1,1-5-1,7-3 1,0 1-199,-1-1 0,-4 1 0,0-1 0,3 3-382,-4 5 0,1-3 0,3 10 0,-3 0-813,-3-3 0,-2 15 1,5-4-526,-2 1 0,-10 8 1570,2-2 0,5-1 0,0-7 0</inkml:trace>
  <inkml:trace contextRef="#ctx0" brushRef="#br0" timeOffset="720">764 763 7919,'-13'22'294,"6"-1"-5,5 1 1,2 2 0,0 3 0,0 4 99,0 3 1,7-5 0,3 8 0,2-1-182,5-2 1,2 4 0,3-9-1,0-2 36,-1-3 0,1-9 1,0-3 142,0-2 0,0-6 0,-3-13 0,-2-11-162,-3-6 0,-6-13 0,4 3 0,0-5-120,0-3 0,0-2 0,5-2 0,-5-6-311,-2-1 0,7 6 1,-5-1-1,2 6-505,1 8 0,-8 2 0,5 7-1996,-2-2 2707,7 10 0,-15 19 0,8 12 0</inkml:trace>
  <inkml:trace contextRef="#ctx0" brushRef="#br0" timeOffset="920">1330 959 8030,'0'21'606,"0"1"-80,0 0 0,0 2 1,0 3-1,0 4-610,0 3 1,0-5-1,0 5 1,0 0 83,0 0 0,9 2 0,4 8 0</inkml:trace>
  <inkml:trace contextRef="#ctx0" brushRef="#br0" timeOffset="1760">611 2396 8108,'0'-22'479,"0"0"0,0 8 4,0-1 0,0 20 0,0 2 1,0 10-198,0 5 0,10 10 0,2 2 0,2 2-316,1 0 0,-8-2 0,8 5 0,-1-3-95,-2 3 1,5-1-1,-7 1 1,0-5-284,-1-3 1,6-2 0,-6-7 190,4 0 0,1-10 0,5-7 85,-4-10 1,2-9-1,-7-15 1,-1-8 236,1-4 0,-3 5 0,-7 0 0,0-1 168,0 3 1,7 3-1,1 9 167,-3 0 0,-1 10-246,4 5 1,-6 14 0,8 8 0,-3 4 64,0 3 0,8 0 0,-8-1 0,0 1 102,3 0 0,-8-7 0,8-3 254,0-3 0,-5-1 1,7-11-1,-3-4-130,-4-8 0,5-14 0,-3-5 1,0-4-274,3-6 0,-7 3 0,4-15 0,-2 1-580,2-1 1,-5 8 0,6-3-1,-6 5-2209,-2 2 0,7 11 2577,0 4 0,1 14 0,-8 5 0</inkml:trace>
  <inkml:trace contextRef="#ctx0" brushRef="#br0" timeOffset="1887">1264 2592 11437,'22'0'847,"-7"0"0,-1 0-568,3 0 1,3 0-235,1 0 0,-1 10 0,-6 4 0,-7 5-83,-4 3 1,4 7 0,0 3-1,-2 2-236,-2 4 1,-11 11-1,-1 2 1,-1-3 89,0-2 1,1-3 0,4-1 0,-2-6 102,2-7 0,2-12 1,6-5-1,4-2-206,7-6 0,6-13 1,4-13-1,3-14-1859,2-13 2146,9-6 0,-4-20 0,10-3 0</inkml:trace>
  <inkml:trace contextRef="#ctx0" brushRef="#br0" timeOffset="2187">2027 1 7994,'7'14'48,"3"1"0,-1 4 114,1 8 0,7 6 0,-3 16 1,3 6 11,-2 11 0,4 26 1,-11-42-1,-1 1 1,2 10-1,1 2-18,1 7 1,0 3 0,-1 12-1,-1 4 1,-3-24 0,-1 3-1,-1 0 1,-2 1 0,0 0-1,-1 1-244,-2 0 0,-1 0 0,0 0 0,0 2 0,0 1 0,-2 0 0,-1 2 0,-2 0 0,0 0 0,-1-3 0,0 0 0,0-1 149,-4 30 1,0-3 0,-3-11 0,-2-5 0,3-15 0,-1-3 0,2-5 0,0-2 10,1-4 0,-1-2 1,-16 34-1,0-22 1,3-18-89,1-13 0,6-8 1,2-2-1,3-3-893,-3-4 0,0-3 0,0-7 909,2 2 0,1 0 0,-8-7 0</inkml:trace>
  <inkml:trace contextRef="#ctx0" brushRef="#br0" timeOffset="2437">2527 1917 7946,'0'-22'0,"0"0"706,0 1 1,0-1 0,0 0-489,0 0 1,8 8-1,1 2 1,3 0-2631,5-1 2412,12 9 0,-4-16 0,6 8 0</inkml:trace>
  <inkml:trace contextRef="#ctx0" brushRef="#br0" timeOffset="2554">2702 2244 8755,'-44'43'498,"1"1"1,6-1 0,3 1 0,3-3 67,4-5 1,1 3 0,-1-10-1,-2-2-760,2-3 1,10-5 0,3-4 193,-3-8 0,-2 5 0,-3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6:55.534"/>
    </inkml:context>
    <inkml:brush xml:id="br0">
      <inkml:brushProperty name="width" value="0.08571" units="cm"/>
      <inkml:brushProperty name="height" value="0.08571" units="cm"/>
    </inkml:brush>
  </inkml:definitions>
  <inkml:trace contextRef="#ctx0" brushRef="#br0">0 208 8142,'0'-12'588,"0"-7"0,0 19 1,0 0-282,0 12 1,2 15 0,3 6 0,5 6-42,2 7 1,0 10 0,5-3-1,-2 3-137,2 4 1,4 3-1,6 0 1,2-5 35,-2-7 0,-3-17 0,-2-10 0,-1-10 365,1-4 0,0-8 1,-3-14-1,-2-14-260,-2-13 1,-3-2-1,5-17 1,-5 0-190,-2 2 0,4-7 0,-4 8 0,-1-4-353,1 1 0,5 10 1,-8-3-1,0 8-1224,3 6 1,-8 6-1,8 9-2173,0 0 3669,-8 10 0,8 12 0,-10 12 0</inkml:trace>
  <inkml:trace contextRef="#ctx0" brushRef="#br0" timeOffset="283">327 361 8131,'-12'9'0,"4"6"518,6 4 0,2 10 0,0 0 0,0 0-112,0 3 1,10-6-1,7 8 1,7 0-134,5 0 1,2-7-1,-4 2 1,4-8-24,3-6 0,-5 2 1,5-10-1,-2-2 20,-6-3 1,-4-11 0,-5-8-1,-3-7-2,3-5 0,-7-10 1,0 0-1,-3-7-136,0-5 1,3-2-1,-5 5 1,2-5-571,-2-3 1,-3 7-1,-2-1 1,0 1-289,0-2 1,3 15 0,2 0-2081,2 9 2806,0 15 0,3 12 0,2 12 0</inkml:trace>
  <inkml:trace contextRef="#ctx0" brushRef="#br0" timeOffset="650">1176 818 8204,'-12'-10'1120,"2"8"1,13-8 0,4 10-839,7 0 1,6 0 0,2 3 0,2 1-609,5 4 1,-3-1 0,8-7 325,-2 0 0,6 0 0,-4 0 0</inkml:trace>
  <inkml:trace contextRef="#ctx0" brushRef="#br0" timeOffset="816">1699 557 8077,'-44'0'0,"1"0"0,1 0 511,6 0 0,-5 0 0,5 0 0,-5 0 511,-3 0 0,3 0 0,2 0 1,3 0-1800,-3 0 1,8 0 776,2 0 0,4 0 0,4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7:53.783"/>
    </inkml:context>
    <inkml:brush xml:id="br0">
      <inkml:brushProperty name="width" value="0.08571" units="cm"/>
      <inkml:brushProperty name="height" value="0.08571" units="cm"/>
      <inkml:brushProperty name="color" value="#E71224"/>
    </inkml:brush>
    <inkml:brush xml:id="br1">
      <inkml:brushProperty name="width" value="0.11429" units="cm"/>
      <inkml:brushProperty name="height" value="0.11429" units="cm"/>
      <inkml:brushProperty name="color" value="#E71224"/>
    </inkml:brush>
  </inkml:definitions>
  <inkml:trace contextRef="#ctx0" brushRef="#br0">172 1285 8269,'-29'-10'0,"0"-2"13,2 0 0,10-5 0,5 8 0,0-1 245,0 0 1,7 0 0,-2 3-75,4-7 1,6-3-1,4 0 1,8 2-87,4-2 0,12-4 0,6-8 1,4-8 22,2-4 0,11-10 0,4-2 0,5-5 63,2-10 1,0 3-1,1-10 1,-3 2-23,-5 1 0,-15-1 0,-16 8 0,-10 2-99,-10 5 0,-14 7 0,-10 12 0,-10 5-195,-9 3 1,-5 4-1,-3 13 1,3 7 27,5 4 0,-3 20 0,10 10 0,2 11 127,3 16 1,10 9 0,2 12 0,2 12 23,5 12 0,4-45 0,0 1 0,1 2 0,0 2 0,0 4 0,0 2-106,0 6 1,0 1-1,0 1 1,2 2-1,1 6 1,1 2 0,3-3-1,1 0-177,0-4 1,3-2 0,3-7 0,1-4 0,0-9 0,2-4 0,17 33 159,4-23 1,-6-31 0,-3-19-1,-5-17 536,-2-15 1,-10-14-1,-5 2 1,-7-3 384,-7 1 1,-15 2 0,-17-2 0,-9 7-326,-10 5 1,-5 2-1,-2 3 1,2 2-322,5 2 0,2 10 0,8-2 0,-1 5-939,8 2 0,7 2 0,15 5-606,4 8 0,8 2 0,17-3 1346,12-6 0,9 4 0,13 0 0</inkml:trace>
  <inkml:trace contextRef="#ctx0" brushRef="#br1" timeOffset="217">1217 697 9064,'0'-22'870,"-2"10"1,-3 10-157,-2 14 0,-10 12 0,2 22 1,-4 7-389,-3 13 1,-7-1 0,0 10 0,0 0-604,-2 5 0,6-5 0,-4 0 0,5-5-1740,2-5 1,3 3 2016,4-17 0,-4-10 0,7-10 0</inkml:trace>
  <inkml:trace contextRef="#ctx0" brushRef="#br1" timeOffset="400">607 806 8411,'0'-22'1054,"3"10"1,4 5-241,8 4 1,6 13-1,6 7 1,4 7-164,3 5 0,5 12 0,12 0 1,5 8-701,-1-1 1,1 6 0,-8-4 0,5 1-919,3 2 1,-10-7 0,0 5 965,-7-5 0,-3-2 0,8-1 0</inkml:trace>
  <inkml:trace contextRef="#ctx0" brushRef="#br0" timeOffset="618">1348 1241 8367,'-22'0'205,"3"-2"0,2-3 578,2-2 0,13 0 0,2 7 1,12 0-240,7 0 0,13 0 1,6 0-1,11 0-672,9 0 0,5 0 1,2 0-1,3-3-404,4-4 1,-11 2 0,2-7 0,-7 0-653,-8 0 0,-12 5 1184,-7-8 0,-5 1 0,-2-8 0</inkml:trace>
  <inkml:trace contextRef="#ctx0" brushRef="#br0" timeOffset="749">1805 806 8367,'12'2'-31,"-5"6"1,3 4 0,-3 9 16,-2 1 1,-2-7-1,-3-1 14,0 3 0,9 3 0,3 1 0</inkml:trace>
  <inkml:trace contextRef="#ctx0" brushRef="#br0" timeOffset="999">1849 828 8653,'-22'0'702,"0"0"0,8 0 1605,-1 0-1836,1 0 1,1 2-1,6 5 1,7 8 0,7 4 1,6 3 0,8 0 0,4 2-685,4 5 1,7-5 0,12 3-1,6-8-931,1-4 1,3-10 0,8 2-1,-4-5 1143,-3-2 0,13-19 0,-4-5 0</inkml:trace>
  <inkml:trace contextRef="#ctx0" brushRef="#br0" timeOffset="1166">2393 566 8367,'-10'-21'-277,"-4"1"580,-5 6 1,4 4 0,1 10 0,-3 2 737,-3 6 0,-2 16 1,1 19-1,-4 16 36,-4 11 1,5 10-1,-5 14 1,17-44-1,0 2-705,1 0 0,0 2 0,1 1 0,1 1 1,0 2-1,1 0 0,1 3 0,2-1-123,0 1 1,0-1-1,1-3 1,1-2-1,3 42 1,0-8-144,0-12 0,7-18 0,3-18 0,2-17-2737,5-14 1,2-8 0,3-4 2630,0-6 0,9-13 0,3-13 0</inkml:trace>
  <inkml:trace contextRef="#ctx0" brushRef="#br0" timeOffset="1400">2262 1546 9061,'22'0'747,"0"0"0,0 0 0,2-2 60,5-5 0,5 4 0,9-6 1,3 1-352,5 1 0,5-7 0,9 4 0,1 0-759,-1 0 0,-7-4 0,-2 4 0,-6 1-2197,-8-1 0,-1-5 2500,-12 8 0,-10-19 0,-9 1 0</inkml:trace>
  <inkml:trace contextRef="#ctx0" brushRef="#br0" timeOffset="1733">2676 1024 8443,'-7'-22'100,"0"0"1,-1 0-1,8 1 111,0-1 1,3 0 0,4 0-1,8 3 69,4 4 1,3-4-1,2 7 1,5-3 254,7 1 1,3 7 0,0-5 0,-3 2 62,3 5 1,-1 3-1,1 2 1,-5 0-106,-3 0 1,-2 9 0,-9 6 0,-3 7-349,-3 7 0,-6 4 1,4 13-1,-3 5-169,-4 7 1,0 5 0,0 3 0,5-1 96,2 0 1,-5-9-1,10-8 1,7-9-38,10-10 0,0-14 0,2-8 1,3-10 614,2-11 0,2-13 0,1-24 0,0-7 224,-1-5 0,-9-4 0,-7-3 1,-10-3-385,-10 3 0,-5-3 0,-7 5 0,-9 10-656,-15 10 0,-17 9 1,-7 20-1,-1 4-2569,1 8 0,10 5 2734,6 2 0,1 9 0,-8 3 0</inkml:trace>
  <inkml:trace contextRef="#ctx0" brushRef="#br1" timeOffset="2498">2480 828 15419,'-2'14'-471,"-5"1"746,4-10 0,-7-5 1,10-15-1,0-4 23,0-3 0,10 0 0,2-2 1,3-3-292,-1-2 0,1-7 0,4 7 1,-2 0-82,-2-3 1,-1 8 0,8-5-19,0 5 1,-1 5 0,1 4-1,0 8 14,0 5 0,0 4 0,-1 8 0,1 9 54,0 8 0,0 19 0,-1-3 0,1 5-28,0 6 1,0-8-1,0 5 1,-1-8 282,1-7 1,-7-7 0,-1-17 625,3-12 0,-5-14 0,3-20 0,-1-12-229,-2-7 0,8-8 1,-6-9-1,5-2-519,3 1 1,0 4 0,0 4 0,0 5-3150,-1 7 3040,1 5 0,10 22 0,1 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7:04.866"/>
    </inkml:context>
    <inkml:brush xml:id="br0">
      <inkml:brushProperty name="width" value="0.08571" units="cm"/>
      <inkml:brushProperty name="height" value="0.08571" units="cm"/>
    </inkml:brush>
  </inkml:definitions>
  <inkml:trace contextRef="#ctx0" brushRef="#br0">44 44 8128,'-12'-3'-18,"5"-4"1,4 2 695,3-9-163,0 9-371,0-5 1,3 10 260,4 0-231,-5 0 1,10 7 0,-7 3-16,3 2 1,-1-5 0,-7 8 29,0 2 1,2 2 0,3 3-112,2 0 0,1-1 1,-6 1-10,5 0 1,-4 0-1,4 0 1,-5 2 23,-2 5 1,0-5 0,0 5-1,0-2-48,0 2 1,3-5-1,2 7 1,2-2 33,-2 0 0,-3 8 0,-2-8 1,0-3-104,0-1 0,0 4 0,0 0 0,0-3 116,0-2 0,0-2 0,0 0 1,0 0-63,0 0 0,-7 7 1,0 0-8,2-3 0,2-2 0,3-2 81,0 0 1,0 0 0,0 0 48,0-1 1,-7 1-1,0 0 48,2 0 1,-5-1-1,1 1-29,-3 0 1,4-8-168,-6 1-1230,9-10 0,-5 2 1225,10-14 0,-9-5 0,-4-10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7:55.528"/>
    </inkml:context>
    <inkml:brush xml:id="br0">
      <inkml:brushProperty name="width" value="0.08571" units="cm"/>
      <inkml:brushProperty name="height" value="0.08571" units="cm"/>
    </inkml:brush>
  </inkml:definitions>
  <inkml:trace contextRef="#ctx0" brushRef="#br0">259 480 8291,'12'-22'0,"-2"0"94,0 1 1,-8-1 465,5 0 1,-7 10-281,-7 5 0,2 4 0,-9 6 1,-3 6 14,-3 13 0,-1 2 0,-1 13 1,0 1 48,0 4 0,-7 8 0,0 4 0,3 1-128,1 6 1,13-1 0,3-2 0,1-7-44,1-5 1,2-5 0,13-5-1,6-9 49,5-10 0,13-7 1,4-13-1,5-6-188,3-13 1,-3-10-1,-2-14 1,-3-4-161,3-8 1,-8 2-1,-2 0 1,-7 1-185,-7-1 1,-6 8 0,-9-3 0,0 5-323,0 2 1,-12 3 0,-7 2 0,-8 5-202,0 3 1,3-5 0,3 7 0,1 2 832,6 3 0,-6-8 0,8-1 0</inkml:trace>
  <inkml:trace contextRef="#ctx0" brushRef="#br0" timeOffset="183">412 1 8395,'-3'22'0,"-2"-1"253,-2 1 0,-7 10 1,4 6-1,-2 11 415,-5 9 1,-2 7 0,-3 8 0,-2 4-230,-5 1 0,4 14 0,-4-8 0,5 1-486,2-3 0,8-12 0,2 3 0,2-8-690,5-7 1,-4-12-1,1-12-1755,3-2 2492,3-3 0,2-8 0,0 1 0</inkml:trace>
  <inkml:trace contextRef="#ctx0" brushRef="#br0" timeOffset="400">521 916 8342,'0'14'185,"0"1"0,0 1 366,0 4 1,0 2 0,0 2 0,0 5-412,0 7 0,0-2 0,0 0 1,0 0-452,0 0 0,0-8 311,0 3 0,0 5 0,0 0 0</inkml:trace>
  <inkml:trace contextRef="#ctx0" brushRef="#br0" timeOffset="783">1239 502 8604,'-12'2'563,"5"5"0,-3 6 1,3 8-1,2 4-549,3 4 0,-1-5 1,-2 7-1,-2-2-388,2 0 1,3 8 0,2-8 0,-3-3 373,-4-2 0,5 8 0,-8 2 0</inkml:trace>
  <inkml:trace contextRef="#ctx0" brushRef="#br0" timeOffset="983">978 524 9585,'9'14'356,"6"1"1,4-1 0,3 8-1,2 0-228,5-1 1,-2 1 0,9 0 0,3 0-395,2 0 1,0-1 0,-2 1 0,-5 0 265,-3 0 0,8-1 0,-5 1 0</inkml:trace>
  <inkml:trace contextRef="#ctx0" brushRef="#br0" timeOffset="1183">1588 698 8124,'0'22'267,"0"-1"1,0 1 130,0 0 0,0 0 0,0 2 0,2 2-411,5 3 1,-4 1-1,4-9 1,-2 3-437,2 6 1,-5-6 448,6 5 0,4 5 0,0-1 0</inkml:trace>
  <inkml:trace contextRef="#ctx0" brushRef="#br0" timeOffset="1466">1087 132 8124,'-34'7'41,"5"0"0,5 3 0,2-3 0,0 8 484,0 4 1,3 12 0,2 6 0,5 4-91,2 2 1,3 8-1,7 2 1,0 3-302,0 5 0,0 1 0,2 6 1,3 2-213,2 3 0,10 7 0,-2-8 1,4-1-394,3-4 0,2-4 0,3-2 0,4-8 471,3-7 0,2-17 0,8-19 0</inkml:trace>
  <inkml:trace contextRef="#ctx0" brushRef="#br0" timeOffset="1666">1805 262 8124,'12'22'40,"8"0"1,-6 2-1,6 3 212,1 2 1,1 9 0,0-1 0,0 6 89,0 8 1,-10 2-1,-3 5 1,-1-4-470,-1-1 1,-2-5 0,-10 10 0,-5 0 126,-2-2 0,-2 7 0,-8-8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08.277"/>
    </inkml:context>
    <inkml:brush xml:id="br0">
      <inkml:brushProperty name="width" value="0.08571" units="cm"/>
      <inkml:brushProperty name="height" value="0.08571" units="cm"/>
    </inkml:brush>
  </inkml:definitions>
  <inkml:trace contextRef="#ctx0" brushRef="#br0">218 436 8277,'-9'-20'175,"-3"3"390,-1 3 0,-3 6 0,6-4-53,-2 3 0,-3 4 0,-4 12 0,2 10-305,2 10 0,8-1 0,-5 8 0,2 2-79,6 6 0,1-4 0,3 16 0,0-4-32,0 1 0,0-2 0,3-11 0,4-4-16,7-2 0,8-11 0,5-9 0,4-4 309,3-11 1,-5-6 0,5-16 0,0-6-171,0-13 0,-8-2 1,3-9-1,-4-1-345,-4 0 0,-9 1 1,-4-6-1,-6 6-174,-2 1 1,-2 6-1,-6 9 1,-6 3-1190,-5-3 1,-3 8 0,0 2-1059,0 5 2547,10 12 0,-7-8 0,7 8 0</inkml:trace>
  <inkml:trace contextRef="#ctx0" brushRef="#br0" timeOffset="200">327 0 8227,'0'15'431,"-2"-1"-9,-5 3 1,4 12-1,-7 7 1,3 8-56,0 7 1,-8 7-1,6 14 1,-3 8-221,-5 5 1,-5 12 0,9-47 0,-1 1 0,0 1 0,-1 0-280,2-1 1,0 0 0,0 1-1,1 0 1,-9 40 0,-1-5-572,0-5 1,3-21-1,4-6 1,8-13 702,5-13 0,2-15 0,0-4 0</inkml:trace>
  <inkml:trace contextRef="#ctx0" brushRef="#br0" timeOffset="550">567 980 8193,'9'-22'259,"-4"0"0,10 1 187,2-1 0,0 7 0,0 3 1,-3 3 61,3 4 1,2 2 0,3 3-217,0 0 0,-8 3 0,-1 4-233,-4 7 1,-1 13 0,-11 5-1,-2-1-114,-2 0 1,-10 8-1,3-5 1,-6 2-207,-2 1 0,1-3 1,1 4-1,3-4-399,3-2 1,7-3 303,-8-8 0,13-9 330,2-4 0,9-23 1,16-7-1,1-2-174,3 0 1,3 0 0,-6-3-1,3-2-557,-2 3 757,-3 1 0,8 4 0,1-1 0</inkml:trace>
  <inkml:trace contextRef="#ctx0" brushRef="#br0" timeOffset="816">1808 218 8199,'0'-22'438,"0"0"0,0 8 100,0-1 1,-2 13-1,-3 2-459,-3 12 1,-8 10-1,1 7 1,-4 5-110,-3-1 0,0 9 0,0-6 0,1 5-284,-1 3 0,0-1 1,0 1-1,0-1-419,1 1 0,1-10 0,3-5 733,3-5 0,-1-2 0,-6-1 0</inkml:trace>
  <inkml:trace contextRef="#ctx0" brushRef="#br0" timeOffset="1000">1460 370 8158,'-8'-22'0,"1"1"0,2-1-288,3 0 543,2 10 0,2 2 0,5 13 0,6 4-52,-1 8 0,7 4 0,-4 5 0,4 3-11,3 2 0,7 2 1,0-4-1,-3 4-250,-1 3 0,-4-7 1,1 2-1,-3-5-397,-4-2 1,4 0-1,-7-1 455,1 1 0,6 0 0,-7 0 0</inkml:trace>
  <inkml:trace contextRef="#ctx0" brushRef="#br0" timeOffset="1216">1982 479 8158,'12'15'555,"-4"-1"-126,-6 3 1,5 2-1,1 3 1,-1 2-268,2 5 0,-6-2 0,7 7 1,-3-3-516,0-4 1,0 4 0,-7 1 352,0 2 0,10 2 0,2 8 0</inkml:trace>
  <inkml:trace contextRef="#ctx0" brushRef="#br0" timeOffset="1500">1351 44 8013,'-41'29'-42,"4"0"0,-1 7 0,11-5 0,5 3 239,5 5 1,5 5-1,-5 4 1,5 3 10,2-3 1,3 8 0,10-1-1,4 3-55,7 1 1,6-4 0,1 6-1,4-6-490,4-1 1,5-4 336,9-6 0,1-1 0,-1 1 0</inkml:trace>
  <inkml:trace contextRef="#ctx0" brushRef="#br0" timeOffset="1700">2461 0 8105,'22'53'0,"-3"5"128,-4 5 0,4 3 0,-4-1 0,2 0 161,-3 1 0,-4-1 0,-10 3 1,-2 2-187,-6 2 1,-6 3-1,-13-4-103,-2 1 0,-10 10 0,6-4 0</inkml:trace>
  <inkml:trace contextRef="#ctx0" brushRef="#br0" timeOffset="5812">632 2395 7975,'-2'-19'-70,"-6"5"0,4-6 534,-11 6 1,8-3 0,-8 2-228,-2 8 0,-2 5 0,-3 4 0,0 8 132,1 11 0,-1 1 0,-2 10 0,-3 2-76,-2 9 1,0 3 0,10 10 0,2-1-153,2 1 0,8 0 0,-5 4 0,2-7 19,5-7 0,13 0 1,9-19-1,7-5 105,5-5 1,9-15 0,-4-2 0,3-14 44,-1-13 1,0-7-1,5-10 1,-4 1-330,-8-1 0,-5-2 1,-2-2-1,-3-3-313,-4 3 1,1 2 0,-8 2 0,-6 3-188,-7 5 1,0-3-1,-9 8 1,-3 2-365,-2 4 0,-3-1 0,0 14 0,0 0 883,1 4 0,-1-4 0,0 0 0</inkml:trace>
  <inkml:trace contextRef="#ctx0" brushRef="#br0" timeOffset="5851">610 2069 8113,'0'-12'595,"0"4"1,0 16 0,0 9-156,0 9 1,-7 8 0,0 12 0,0 5 95,-3 7 1,7 15 0,-6 6-1,2 6-355,-1 2 1,-9 10 0,5 2 0,5-49 0,0-1-629,-8 46 0,8-6 0,-5-6 0,0-8-1517,0-10 1,7-24 1963,-2-5 0,-6-19 0,1-7 0</inkml:trace>
  <inkml:trace contextRef="#ctx0" brushRef="#br0" timeOffset="6111">741 2874 8095,'10'-21'76,"-6"-1"1,9 0 0,-1 3 389,0 4 1,2-2-1,8 8 1,0-1-33,0 0 1,-1 3 0,1 7 0,0 0-161,0 0 0,0 0 1,-1 0-1,1 2-111,0 6 0,-8 4 0,-2 10-249,-2-1 1,-5 8 0,-12 0 0,-8 0-24,-4 3 0,-3-5 0,0 6 0,1 1-39,-1 0 0,0-7 0,0 4 0,0-2-20,1 0 0,6-7 0,3-7 28,2 2 0,5-8 36,13-2 1,4-14 0,12-5 0,5-2-284,7-1 1,-2 1 0,3-6-1,1 3 387,3 3 0,3-1 0,-1-7 0</inkml:trace>
  <inkml:trace contextRef="#ctx0" brushRef="#br0" timeOffset="6399">1852 2243 8126,'0'-22'823,"0"10"1,0 5-1,0 17 1,-3 9-675,-4 7 1,2 11 0,-7-6 0,0 3-360,0 5 0,4-5 0,-4 2 1,0 3-1180,0 2 1389,-2 2 0,-8 1 0,0-1 0</inkml:trace>
  <inkml:trace contextRef="#ctx0" brushRef="#br0" timeOffset="6582">1525 2395 8126,'0'-21'209,"0"-1"1,0 0 294,0 0 0,2 10 0,6 7-228,6 10 0,-2 7 0,3 10 0,2 2-111,2 5 1,5-2 0,3 9-1,2 3-292,-3 2 0,6-5 1,-3-2-1,-2 0-1176,-3 0 1303,-2-7 0,9 14 0,3-7 0</inkml:trace>
  <inkml:trace contextRef="#ctx0" brushRef="#br0" timeOffset="6849">2200 2504 7922,'22'-21'185,"-8"8"1,-2 4 0,0 1 974,1 1 1,1 0-998,8 7 1,-10 2 0,-2 6-180,-1 6 1,-6 6-1,2 4 1,-10 2-115,-10 3 1,-4 3 0,-3-3 0,0 5-56,1 0 1,-8 7 0,-1-5 0,6 3-191,7-3 1,0-5 0,10-9 415,2 0 0,5-3 0,8-4-82,6-8 1,8-14 0,7-8 0,7-4-284,5-3 1,-4 0 323,-1 1 0,0-11 0,8-2 0</inkml:trace>
  <inkml:trace contextRef="#ctx0" brushRef="#br0" timeOffset="7099">1721 1873 8126,'-56'22'165,"-4"2"0,9 5 1,3 7 228,2 5 1,12 3-1,5 2 1,4 5-96,4 7 1,6 5 0,3 2 0,2 0-94,6 1 0,1-1 1,6 3-1,4 4-360,7 8 0,6 2 1,4-2-1,3-7-442,2-6 0,17-11 1,0-10-1,4-12 596,4-12 0,16-15 0,-3 3 0</inkml:trace>
  <inkml:trace contextRef="#ctx0" brushRef="#br0" timeOffset="7299">2766 1851 8126,'15'2'0,"-1"3"0,3 7 396,3 8 0,9 6 0,0 23 1,-5 6-84,-7 11 1,0 16-1,-8 3 1,1 9-169,0 5 0,-5 0 0,-9-47 1,-2 0-1,-4-1 0,-2 0-227,-3 1 0,-4 0 0,-6 6 0,-3 0 0,-3 3 0,-3-1 0,-4 0 1,-2-1-2097,-1-3 1,-2-3 2177,-4-7 0,-3-3 0,-3 1 0,-3-3 0,-5-2 0,1-1 0</inkml:trace>
  <inkml:trace contextRef="#ctx0" brushRef="#br0" timeOffset="10299">981 4377 8498,'-30'-14'386,"1"-1"1,0 10-1,5-2 1,-2 5 176,-3 2 0,-10 12 1,5 7-1,0 10-344,5 5 1,-2 9 0,2 11 0,4-1 15,8 0 1,8 8 0,9-6-1,0 1-97,0-5 1,17-8-1,7-9 1,5-10-17,2-7 1,6-12-1,-6 0 1,3-10 111,5-9 1,-8-15 0,-4-8 0,-8-1-331,-4 1 1,-8-11 0,5 4 0,-2-2-364,-5 0 1,-3 10-1,-2 0 1,-2-3-3452,-6-2 3910,6-3 0,-17 1 0,6-1 0</inkml:trace>
  <inkml:trace contextRef="#ctx0" brushRef="#br0" timeOffset="10482">893 3920 7324,'0'14'1295,"0"3"0,0 7-587,0 10 1,0 24 0,0 10 0,0 7-258,0 7 0,0 10 0,-2 5 0,-3 2-411,2-47 1,-1 0 0,-1 0 0,0 0 0,2 0 0,-1-2 0,-11 42-435,-4-10 1,2 0 0,0-11 0,-2-8-1117,2-10 1,2-10 1509,1-6 0,-5-16 0,6-11 0</inkml:trace>
  <inkml:trace contextRef="#ctx0" brushRef="#br0" timeOffset="10782">1111 4856 8122,'22'-19'0,"-3"2"141,-4 2 0,7 8 0,-3-5 0,8 2 296,-1 5 1,-9 3 0,-2 2-1,2 2-144,2 6 0,0 4 0,-2 10-148,-2-1 1,-10 8 0,2 0 0,-7-2-90,-7-3 1,-6 0 0,-8 3 0,-1 5-90,0 1 0,0-6 1,1 2-1,-1-5-245,0-2 1,0 0 0,3 0 13,4-1 1,8-9 138,14-4 0,13-8 1,11-8-1,3-6-88,5-5 1,2-3-1,2 2 1,1 3 212,0 3 0,-1-1 0,1-6 0</inkml:trace>
  <inkml:trace contextRef="#ctx0" brushRef="#br0" timeOffset="11215">2352 4246 8011,'0'-14'490,"0"-1"1,-2 11 0,-3-1 0,-5 10-130,-2 9 1,5 8-1,-7 7 1,-1 7-142,3 5 1,-5 3 0,7-1-1,1 3-246,-1 5 1,-4-5-1,4 5 1,0-5-550,0-3 0,-6 1 0,3-3 575,1-5 0,-7-4 0,7-10 0</inkml:trace>
  <inkml:trace contextRef="#ctx0" brushRef="#br0" timeOffset="11415">2026 4290 8017,'9'-12'135,"6"5"153,4 4 1,-4 6-1,-1 4 1,3 7 82,3 6 0,4 4 0,2 5 0,4 7 91,-4 5 1,8 3-1,0-1 1,2 1-427,0 0 0,-2-1 1,3 1-1,-8-1-1243,-5 1 1,-5-8 0,-4-2 1206,-8-3 0,5-2 0,0-7 0</inkml:trace>
  <inkml:trace contextRef="#ctx0" brushRef="#br0" timeOffset="11782">2548 4638 8344,'0'-21'554,"0"6"1,3 3-246,4 2 0,5-4 0,10 4 0,0 0-163,0 1 1,7-1 0,0 5-1,0-2-299,2 2 1,-7 5 0,5 7-22,-4 8 0,-13 7 0,-5 4 0,-5 6-159,-2 2 0,-2-5 0,-5 5 1,-8-1-7,-4 1 1,4-7-1,1 2-303,-3-5 660,7-2 0,3-10 0,14-5 309,8-4 0,4-3 716,3 0 0,0 2-319,-1 5 0,-9 5 0,-4 10 0,-8 0-413,-8 0 1,4 0 0,-13-1-1,-5-1-750,-5-6 0,-4 6 0,4-6 0,-4 3 439,-3-2 0,-2 4 0,-8-7 0</inkml:trace>
  <inkml:trace contextRef="#ctx0" brushRef="#br0" timeOffset="12049">2287 3767 8088,'-41'0'382,"2"3"1,3 6 141,-3 13 0,5 5 0,-2 14 1,0 7-201,2 6 1,-5 6-1,10 10 1,3 5-43,1 3 0,13-1 0,5 5 0,5-2-335,2 2 1,12 6 0,7 4-1,10-1-103,5-6 1,2 0 0,8-13 0,-1-4-1208,1-7 0,2-18 1363,5-14 0,4-5 0,11-2 0</inkml:trace>
  <inkml:trace contextRef="#ctx0" brushRef="#br0" timeOffset="12249">3158 3942 8088,'20'21'-59,"-6"1"1,5 10-1,-4 9 1,2 14 466,-3 18 1,-4 9 0,-10 8 0,0 4-201,0-44 1,0 2 0,-1 2-1,0 1 1,-2 0 0,-2 1-1,-2-1 1,-3-1-221,-2-4 0,-2-1 1,-2 1-1,-2-1 0,-4-1 1,-2-1-1,-1-1 1,-1-1-234,-2 1 1,-2-2 0,-1-2 0,-1-2 0,-1-1 0,-2-3-264,-37 30 0,-6-16 1,35-23-1,-1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10.871"/>
    </inkml:context>
    <inkml:brush xml:id="br0">
      <inkml:brushProperty name="width" value="0.08571" units="cm"/>
      <inkml:brushProperty name="height" value="0.08571" units="cm"/>
    </inkml:brush>
  </inkml:definitions>
  <inkml:trace contextRef="#ctx0" brushRef="#br0">240 327 8179,'-7'-22'555,"-1"1"0,-8 9-189,1 4 0,-4 8 1,-3 8-1,0 8-153,0 11 0,1 7 0,1 10 0,3 1-176,3 6 0,6 5 1,-4 9-1,3-2 65,4-5 0,2-5 1,6-9-1,2-3 122,2-5 0,12-14 0,1-14 0,6-8 80,1-8 1,4-6 0,1-15 0,-1-10-265,1-9 1,-3-1 0,-7-6 0,-1-1-275,1 0 1,-10 8 0,-5-3-1,-4 5-211,-3 3 0,-3 1 0,-4 6 0,-7 7-316,-6 5 0,-9-3 1,0 3-1,3 5 761,1-1 0,-6 11 0,-3-1 0</inkml:trace>
  <inkml:trace contextRef="#ctx0" brushRef="#br0" timeOffset="72">284 262 8175,'-3'22'320,"-2"-1"1,-2 1 47,2 0 0,3 2 0,-1 5 0,-2 10 162,-2 9 1,-7 8 0,4 12 0,-2 2-219,-5 2 1,5 8-1,-3-7 1,1-3-374,2-2 0,-5-13 1,10-6-2085,2-10 2145,2-18 0,13-30 0,2-16 0</inkml:trace>
  <inkml:trace contextRef="#ctx0" brushRef="#br0" timeOffset="972">654 719 10235,'0'22'406,"0"0"1,0-1 0,-3 4-349,-4 4 1,5-3 0,-6 8-1,6 0-331,2 0 1,-7-7 0,-1 4 272,4 0 0,1-6 0,3 6 0</inkml:trace>
  <inkml:trace contextRef="#ctx0" brushRef="#br0" timeOffset="1339">1394 327 9816,'-12'22'0,"5"0"-17,4 0 0,-4-1 0,0 3 1,2 3-406,3 2 1,-6 7-1,-1-4 422,-3 2 0,-3 2 0,-7 8 0</inkml:trace>
  <inkml:trace contextRef="#ctx0" brushRef="#br0" timeOffset="1539">1155 305 8140,'2'20'396,"3"-3"0,5-3-156,2 3 1,-5 3 0,7 1 0,3 3 74,3 6 0,1 1 0,4 8 0,1-3-279,3 3 0,0-1 0,-4 1 0,1-5-1697,3-3 1661,0-2 0,-7-7 0,0 0 0</inkml:trace>
  <inkml:trace contextRef="#ctx0" brushRef="#br0" timeOffset="1839">1655 480 8146,'13'-10'226,"6"0"1,-7-7 0,3 5 565,-1 3 1,1-6-408,6 8 1,1 0-1,0 7-189,0 0 1,-10 2 0,-5 5 0,-5 8-225,-2 4 1,0 3 0,-2 0-1,-3-1-92,-2 1 0,-10 10 0,2 1 0,-4 1-52,-3-5 1,8 3 0,2-3-87,2-2 1,3-3 16,7-3 0,2-8 0,5-9 1,8-8-203,4-11 0,6-4 0,1-3 0,3 0 443,-2 0 0,7-9 0,0-3 0</inkml:trace>
  <inkml:trace contextRef="#ctx0" brushRef="#br0" timeOffset="2089">1329 1 7707,'-37'21'45,"1"1"0,7 2 1,-5 5-1,3 8 452,4 4 0,-2 2 0,5 3 0,5 3-203,-1 1 1,11 9 0,1-6 0,6 2-73,2 6 0,0 2 1,2 5-1,6 2-569,6 2 0,5 1 1,6-8-1,4-2-864,7-5 0,-2-9 1211,2-20 0,10 0 0,10-17 0</inkml:trace>
  <inkml:trace contextRef="#ctx0" brushRef="#br0" timeOffset="2305">2091 66 8124,'22'0'0,"0"0"0,-1 2 353,1 6 0,0 4 0,2 9 0,3 4-60,2 4 1,0 12 0,-10 12-1,-2 0-64,-2 0 1,-11 8 0,1-3 0,-10 5-369,-9 2 1,-5 1 0,-6-1 0,-1-2-1238,-3-5 1376,-10 5 0,5-8 0,-9 11 0</inkml:trace>
  <inkml:trace contextRef="#ctx0" brushRef="#br0" timeOffset="5608">371 2374 8115,'19'-22'-57,"-2"1"205,-3-1 0,-6 0 0,4 0 269,-3 1 1,1-1 0,-5 0 74,2 0 1,1 8-1,-11 2-144,-4 2 1,-5 5 0,-10 12-1,0 10-205,0 10 1,1 2-1,-1 12 1,0 7-17,0 6 1,3-4 0,4 9 0,8-1-159,5-3 1,2 6 0,0-13-1,2-4 129,5-6 0,6-13 0,8-4 0,3-11 223,6-8 0,1-14 0,8-9 0,-5-16-243,-3-11 0,-2-8 0,-7-7 1,-3 3-354,-4 2 1,-6 2 0,-9-2 0,0 7-411,0 5 1,-2-2-1,-5 2 1,-8 7-190,-4 5 0,-3-2 0,0 7 1,1 2 873,-1 3 0,0 2 0,0 1 0</inkml:trace>
  <inkml:trace contextRef="#ctx0" brushRef="#br0" timeOffset="5655">567 1721 8108,'0'14'563,"-3"1"0,-2 4-106,-2 8 1,-3 9-1,3 15 1,-5 9-25,0 11 1,-5-1 0,7 10 0,-2 2-275,-5 3 0,0 7 0,0-3 0,3-4-629,-3-1 0,5-6 1,-3-1-1,1-2-843,2-5 1313,-8-2 0,8-12 0,-9-3 0</inkml:trace>
  <inkml:trace contextRef="#ctx0" brushRef="#br0" timeOffset="5822">806 2635 10078,'0'22'261,"0"0"1,7 2-1,1 5 1,-3 8-245,-3 4 0,-2 0 0,0 0 1,0 0-2325,0 5 2307,0 2 0,10-4 0,2 0 0</inkml:trace>
  <inkml:trace contextRef="#ctx0" brushRef="#br0" timeOffset="6188">1655 2265 10142,'-12'10'79,"5"4"1,-3 13 0,1 5 0,-1 1-177,0 6 1,-7 2 0,3 3 0,-5-1-276,-3 1 0,7-1 0,1 1 372,-3 0 0,-3-1 0,-1 1 0</inkml:trace>
  <inkml:trace contextRef="#ctx0" brushRef="#br0" timeOffset="6372">1329 2287 8097,'14'0'571,"1"0"1,-8 2-1,5 6-198,-2 6 0,7 6 1,-3 4-1,8 2-212,7 3 0,-2 10 0,7-3 0,-1 3-88,1-3 0,3 6-73,6-6 0,1-5 0,-1 1 0</inkml:trace>
  <inkml:trace contextRef="#ctx0" brushRef="#br0" timeOffset="6755">1917 2439 8097,'12'-9'130,"7"-1"0,-7-7 0,3 3 337,-1-3 1,1 7-1,7 0 1,-1 3-90,1 0 1,0 0 0,0 7-432,0 0 1,-3 2 0,-5 5 0,-6 8-179,-6 4 0,-2 5 0,0 3 1,-2 2 28,-6-2 0,-4 4 0,-9-2 0,-1-2-100,0-3 1,0-2-1,3-1 1,2-1 122,2-6 1,11-2 16,-4-4 0,8-6 342,8 5 0,-4-4 0,11-3 230,2 0 0,-7 2 0,-1 5 0,-2 8 23,1 4 0,-1 3 0,-7 0 0,0 0 157,0-1 0,0 1 1,-2 0-1,-3 0-708,-3 0 1,-8-8-1,1 1 1,-4-1-1498,-3-2 1,0-2 1614,0-10 0,-9 0 0,-3 0 0</inkml:trace>
  <inkml:trace contextRef="#ctx0" brushRef="#br0" timeOffset="7005">1612 1873 8205,'-51'0'326,"0"0"0,0 10 1,10 5-1,3 6-156,1 8 0,8 8 0,-5 11 0,3 5 19,4 3 0,6-5 0,6 7 0,5 0 26,1-3 0,6 16 0,-4-6 1,5 5-433,2 5 0,9-5 0,6 8 0,4-3-464,3-5 0,9-12 0,6-7 681,4-5 0,12-12 0,3-3 0</inkml:trace>
  <inkml:trace contextRef="#ctx0" brushRef="#br0" timeOffset="7221">2243 1917 7843,'15'10'269,"-1"4"0,-1 15 0,3 10 0,-1 9 222,2 10 0,-5 8 0,3 6 0,-1 8-254,-2 5 0,-2 2 0,-10 2 1,0 3-346,0 3 1,-12-1-1,-8-9 1,-6-3 107,-1-2 0,-7 0 0,0 7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25.708"/>
    </inkml:context>
    <inkml:brush xml:id="br0">
      <inkml:brushProperty name="width" value="0.08571" units="cm"/>
      <inkml:brushProperty name="height" value="0.08571" units="cm"/>
    </inkml:brush>
  </inkml:definitions>
  <inkml:trace contextRef="#ctx0" brushRef="#br0">872 0 8247,'-15'22'-544,"1"0"1,6 0-1,-6 0 954,-3-1 1,5 1 0,0 0 0,0 2-252,0 5 1,-1-2-1,-4 9 1,3 3 18,-3 2 0,-2 2 1,-3 1-1,0 0-64,0-1 1,3 3-1,2 2 1,0 6-22,-7 1 0,5-6 0,-6 2 0,8-5-1,0-3 0,1 1 0,-1-1 0,5 1 32,2-1 1,-7 1-1,5-1 1,-3 3 100,1 5 0,-1-2 0,-4 6 0,2 1-130,2 0 1,1 2 0,-8 7 0,3 0-44,4 1 0,-4-8 1,4 0-1,-4 2-100,-3 3 0,8 0 1,2-2-1,2-6 86,5-2 0,-5 5 1,3-7-1,2-2 56,3-3 1,2-3 0,0 1 0,-2-1 102,-6 1 1,6-1-1,-5 1 1,4 0-54,3-1 0,-7 3 0,0 2 0,-1 3-30,-1-2 0,6-3 0,-4 0 1,5 2-62,2 3 1,0 2 0,0-5 0,0 3-25,0-2 1,0-1 0,0 0 0,0 6-16,0 1 1,0-6-1,0 1 1,0-4 9,0-2 0,0 0 1,2-1-1,3 1 0,2-1 1,0 8 0,-7 0 0,3-3 139,4-2 1,-5 0 0,6 3 0,-3 1 27,2-1 1,-2-1 0,7 1-1,-3 4-102,-4 2 0,5-4 1,0 7-1,-1 0 80,1-2 1,5 7 0,-6-5 0,3 5-80,5 2 1,0 1 0,0-1 0,-2-2 97,2-5 0,2 5 1,3-5-1,2 2 137,5-2 1,-5 3 0,5-8-1,-5 0-127,-2 1 1,-7 4-1,-1-7 1,1-3-22,-3-2 0,0-3 0,-7 1 0,2-3-46,-2-5 0,-3 3 0,-2-10 1,0-2-470,0-3 1,0-2-2289,0 0 1124,0-10 0,0-5 0,0-14 1501,0-8 0,10-14 0,2-5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27.292"/>
    </inkml:context>
    <inkml:brush xml:id="br0">
      <inkml:brushProperty name="width" value="0.08571" units="cm"/>
      <inkml:brushProperty name="height" value="0.08571" units="cm"/>
    </inkml:brush>
  </inkml:definitions>
  <inkml:trace contextRef="#ctx0" brushRef="#br0">240 1 8296,'0'14'53,"0"1"0,0-1 0,0 8 155,0 0 0,9 7 0,4 2 1,1 3-22,1 5 0,-1 2 1,8 5-1,0 5-5,-1 7 1,-1-2 0,-3 2 0,-3 2 5,3 3 1,-5 2-1,0 1 1,-2-3-72,-5-5 0,0 5 1,0-3-1,2 8-129,-2 4 1,-3 1 0,-2-5 0,0 2-70,0 3 1,0 9 0,0-5 0,3 1-3,4-6 0,-5 3 0,5 0 0,-4-2 1,-3-5 0,0 2 0,0-15 0,-3 4 129,-4-1 1,5-3 0,-5 3 0,4-7-33,3-5 1,0-2 0,0-1 0,0 1-8,0-1 0,0 1 0,0-1 0,-2 1 45,-6 0 0,6-1 1,-5 1-1,4 2 68,3 4 0,-2-1 1,-3 9-1,-2 2-20,2 3 0,0-5 0,0-2 0,-2 0 55,2-1 0,-4-6 0,1 1 0,3-6 15,3-8 0,0 5 1,-3-4-1,-3 1-36,4-1 1,-6-3-1,3-8 1,2 6-49,2 2 1,1-8-1,-3 6 1,-2-3-104,2 0 0,3 2 0,2-2 1,0 8-47,0 4 0,-8-5 0,1 0 0,2 1-10,3-4 1,2 6 0,-3-10 0,-1 0-12,-4 3 0,1-8 0,7 7 0,0-2 91,0 0 1,-2 0 0,-3-4 0,-2 1 27,2 3 0,2 8 1,3-8-1,0-3-68,0-2 1,0 1-1,0 1 1,0 3 9,0-2 1,0-3-1,-2 0 1,-3 3-4,-2 2 1,0 0 0,7-5 0,0 3 16,0 2 0,0 0 0,0-7 0,-3-1 85,-4 1 0,4 2 1,-4 3-1,5 2-66,2-2 0,-7 4 1,-1-2-1,3-2-106,3-3 0,2 0 1,-2 3-1,-3 2-37,-3-3 0,1 6 0,5-3 1,-3-3 222,-2-1 0,-3 4 0,5 0 0,-2-3 183,2-1 1,-5 4 0,1 0 0,-1-3 1,0-2 1,-4 5 0,4 1 0,1-4-175,-1-2 1,-5 5 0,8 0 0,0-2-154,-3-3 0,8-9 0,-6-1 1,4 3-278,-4 3 1,6-6-1044,-5 1-1106,4-1 2477,3-2 0,10-2 0,2-10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51.140"/>
    </inkml:context>
    <inkml:brush xml:id="br0">
      <inkml:brushProperty name="width" value="0.08571" units="cm"/>
      <inkml:brushProperty name="height" value="0.08571" units="cm"/>
    </inkml:brush>
  </inkml:definitions>
  <inkml:trace contextRef="#ctx0" brushRef="#br0">1 218 8133,'0'-22'817,"0"10"1,2 3 0,6 9-612,6 0 1,5 0 0,3 0-1,0 0-16,0 0 0,7 0 0,2 0 0,1 2-215,-1 5 0,1-4 0,-6 4 1,3-5-323,-2-2 1,-3 0-1,-2 0 1,0 0-760,-1 0 0,-6 0 1106,-1 0 0,1 10 0,7 2 0</inkml:trace>
  <inkml:trace contextRef="#ctx0" brushRef="#br0" timeOffset="249">110 0 8142,'-12'0'1320,"4"0"0,16 0-876,6 0 1,13 0 0,2 0 0,0 0-288,2 0 1,-7 0 0,8 0-1,-3 0-622,0 0 0,2 0 0,-4 0-1938,2 0 2403,0 0 0,-7 0 0,0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53.656"/>
    </inkml:context>
    <inkml:brush xml:id="br0">
      <inkml:brushProperty name="width" value="0.08571" units="cm"/>
      <inkml:brushProperty name="height" value="0.08571" units="cm"/>
    </inkml:brush>
  </inkml:definitions>
  <inkml:trace contextRef="#ctx0" brushRef="#br0">252 153 8104,'0'-14'1015,"0"-1"0,0 13-624,0 2 1,8 2-1,-1 13 1,0 4-50,3 8 1,-5-1 0,7 11 0,-2 1-280,-6 4 1,6 1 0,0 1 0,-1-1-345,1 1 0,0-1 0,-5-2 0,2-2-153,-2-3 1,-3-9-1,-2 2 1,0-5-2002,0-2 2435,0-10 0,0-2 0,0-10 0</inkml:trace>
  <inkml:trace contextRef="#ctx0" brushRef="#br0" timeOffset="250">35 219 8099,'-10'-12'72,"5"-1"909,-9 6-557,9-5 0,5 0 0,17 2 0,7 3 31,5 0 0,10-3 0,-1 5 0,8-2-202,5 2 0,2-4 0,-4-1 0,2 0-298,-3 0 1,-2-4-1,-5 7 1,-2-1-2665,-3-1 2709,-9 6 0,4-16 0,-9 7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8:58.772"/>
    </inkml:context>
    <inkml:brush xml:id="br0">
      <inkml:brushProperty name="width" value="0.08571" units="cm"/>
      <inkml:brushProperty name="height" value="0.08571" units="cm"/>
    </inkml:brush>
  </inkml:definitions>
  <inkml:trace contextRef="#ctx0" brushRef="#br0">240 131 8330,'-10'-12'1347,"-2"2"-808,-10 10 0,3 2 1,2 6-31,2 6 0,8 6 0,-7 4 0,-1 2 29,3 3 1,-5 10 0,7 0 0,1 9-232,-1 10 0,-5 12 0,6 3 0,-1 0-308,0 2 1,3-10-1,7 3 1,0-10-268,0-5 1,3-5-1,4-14 1,7-9-704,6-9 1,1-11 0,4 3-1,1-8 971,3-8 0,0-13 0,-7-13 0</inkml:trace>
  <inkml:trace contextRef="#ctx0" brushRef="#br0" timeOffset="233">545 327 9186,'-8'14'430,"1"1"1,0-1 0,7 8 0,-3 2-190,-4 5 0,5-4 0,-8 6 0,3-2-479,-1 0 0,1 3 0,5-6 1,-3 3-393,-2-2 1,-1-3 0,8-2 629,0 0 0,-9-1 0,-3 1 0</inkml:trace>
  <inkml:trace contextRef="#ctx0" brushRef="#br0" timeOffset="450">240 479 8152,'0'-22'205,"0"1"1,0 6 455,0 1 0,9 2-254,6-3 0,4 13 0,3 11 0,0 3 38,0 5 1,-1 10 0,4 4 0,1 1-459,3-1 0,0 6 0,-7-6 1,0 1-579,0-1 1,-1-2 0,1-7-1,0 0-315,0-1 0,-1 1 906,1 0 0,0 0 0,0-1 0</inkml:trace>
  <inkml:trace contextRef="#ctx0" brushRef="#br0" timeOffset="733">653 44 8099,'0'-15'56,"3"3"548,4 2 0,-2 3 0,9 10-44,3 4 1,-4 5-1,1 12 1,3 5-81,2 7 0,3 8 0,0 7 1,0 4-287,-1 1 1,-6 9-1,-3-2 1,-2 10-199,-5 4 0,-3 3 0,-2 5 0,-2-5-692,-6-8 0,-1-6 0,-8-8 0,2-10-942,-2-9 1,-2-10-524,-3-15 2161,10-4 0,-7-10 0,7 0 0</inkml:trace>
  <inkml:trace contextRef="#ctx0" brushRef="#br0" timeOffset="1033">1067 632 14549,'22'2'145,"0"5"1,0-4 0,-1 4 0,1-5-275,0-2 0,7 0 0,2 0 0,1 0-1403,-1 0 1,1 0 1531,-3 0 0,-5-9 0,7-3 0</inkml:trace>
  <inkml:trace contextRef="#ctx0" brushRef="#br0" timeOffset="1217">1546 436 8175,'-21'0'511,"-1"0"1,7 0 0,1 0 19,-3 0 0,-3 0 1,-1 0-1,-1 0-67,0 0 1,-2 0 0,-3 0 0,-2 2-279,3 5 1,-6-4 0,1 4 0,-1-5-821,1-2 1,2 0 633,7 0 0,0-9 0,0-3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05.171"/>
    </inkml:context>
    <inkml:brush xml:id="br0">
      <inkml:brushProperty name="width" value="0.08571" units="cm"/>
      <inkml:brushProperty name="height" value="0.08571" units="cm"/>
    </inkml:brush>
  </inkml:definitions>
  <inkml:trace contextRef="#ctx0" brushRef="#br0">44 131 6886,'12'-12'666,"-3"12"0,-9 14 0,0 6-213,0 2 1,0 7-1,0 2 1,0 0-175,0 1 0,0 4 0,0-4 1,0-1-45,0 1 0,0-3 0,0-8 0,0 1 224,0 0 0,0 0 406,0 0-611,0-10 0,-2-5 0,-3-14-119,-2-8 0,-3-7 0,5-4 0,-2-3-56,2 2 0,3-7 1,-1-2-1,-1-5-234,-4-3 1,1 1-1,7 2 1,0 2-305,0 3 0,0 2 0,0-3-2294,0 8 1023,0 5 1730,0 12 0,10 2 0,2 10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28:02.850"/>
    </inkml:context>
    <inkml:brush xml:id="br0">
      <inkml:brushProperty name="width" value="0.11429" units="cm"/>
      <inkml:brushProperty name="height" value="0.11429" units="cm"/>
      <inkml:brushProperty name="color" value="#E71224"/>
    </inkml:brush>
  </inkml:definitions>
  <inkml:trace contextRef="#ctx0" brushRef="#br0">0 479 14248,'0'-22'-880,"0"8"0,0-1 0,3 1 745,4 2 1,-5-8 0,8 8 0,-3-2 106,1-1 1,6 8 0,-4-5-25,2 2 0,-5-4 24,8 7 0,-3 2 0,2 14-111,-7 13 0,-4 2 0,-3 13 1,0 1 75,0 3 0,-10 3 1,-2 2-1,-2 5-10,-1 7 1,3 5 0,-5 2 0,5 0 175,2 1 1,-4-1 0,7 0 0,2 1-141,2-1 0,6-9 0,6-3 1,11-2-43,6 0 0,11-1 0,-6-6 0,3 0-5,5-1 1,9-7 0,5 1 0,1-1-8,-1-2 1,5 5 0,-5-8 0,5 0 118,10 1 0,-3-3 0,10-10 1,0-2-75,5-2 1,7-3 0,3 2 0,-1-4-12,-4 0 0,-5-8 0,2 5 0,-2-4-5,2-3 0,0-3 0,-2-4 1,-5-7 39,0-6 0,3-1 1,9-4-1,-3-1 133,-4-3 1,5-3 0,-5 6 0,5-6-59,2-2 1,-3 0 0,-1-4-1,-6 4-28,-2 2 0,7-6 1,-7 4-1,-2-3-18,-8 1 0,-4 7 0,4-5 0,0 0-17,1 1 0,-3-1 1,-3-5-1,-4 3-17,-3-3 0,7-2 0,-1-3 0,1-2 86,-2-5 1,-2 5-1,-8-7 1,3 0 97,-3-5 1,-2 5 0,-5-1 0,-2 4 189,-3-1 0,-7 0 1,5 7-1,0 3-17,0 5 1,0-3-1,5 10 1,-1 0-213,8-2 1,-2 7 0,7-8 0,-3 6-199,3 4 0,-5-5 0,2 13 0,-9-6-31,-10-1 1,-5 1 0,-2 6 0,-3 4-79,-4 0-102,-5 8 235,-10-8 0,-3 13-522,-4 4 0,-3 7 578,-4 15 0,-15 5 0,4 10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08.355"/>
    </inkml:context>
    <inkml:brush xml:id="br0">
      <inkml:brushProperty name="width" value="0.08571" units="cm"/>
      <inkml:brushProperty name="height" value="0.08571" units="cm"/>
    </inkml:brush>
  </inkml:definitions>
  <inkml:trace contextRef="#ctx0" brushRef="#br0">87 480 8202,'0'-10'359,"0"10"1,0 10 0,0 12-200,0-1 1,0 8-1,0 3 1,0 2-29,0 5 1,0 2 0,0 2 0,0 1-96,0-1 1,0 1 0,0-3 0,0-2 10,0-3 0,0-9 994,0 2-594,0-15 1,0-16 0,0-18-203,0-6 0,0-6 1,0 3-1,0-7-54,0-5 1,0-3 0,0 1 0,0-1-209,0 1 0,0-1 0,0 3 1,0 5-239,0 7 0,0-3 1,0 3-2055,0 3-457,0 1 2765,0 13 0,0 3 0,0 9 0</inkml:trace>
  <inkml:trace contextRef="#ctx0" brushRef="#br0" timeOffset="2927">65 2178 8193,'0'-21'-28,"0"6"1,0 1 237,0-3 0,-2 7 1,-3 0 668,-2 1-645,0 6 0,7-4 0,0 14 0,0 10 90,0 10 1,2-1-1,3 11 1,2 1-99,-2 4 1,-3 4 0,-2 2 0,0 3-115,0-3 0,0-4 0,0-6 0,0-1-63,0 1 1,0-6 0,0-3 747,0-5-643,0-12 0,-7-5 0,0-14 0,2-7 11,3-6 1,2-11 0,-3-5-1,-2-6-72,-2-1 0,0-1 0,7 1 0,-3-1-157,-4 1 0,5-1 1,-5 1-1,4-1-175,3 0 1,0 11 0,0 4-1,0 4-811,0 4 1,0 6-2518,0 1 3567,0 9 0,10 5 0,2 12 0</inkml:trace>
  <inkml:trace contextRef="#ctx0" brushRef="#br0" timeOffset="4816">87 3768 8330,'0'-10'755,"0"10"1,0 13 0,0 13 0,0 8-247,0 7 1,7 0 0,1 15 0,-3 0-158,-3-1 1,5 11 0,1 4 0,-4-5-204,-1-4 0,-3-15 1,0 0-1,0-8-586,0 1 1,0-15-1,0-2-1461,0-3 1898,0-9 0,-10 0 0,-2-10 0</inkml:trace>
  <inkml:trace contextRef="#ctx0" brushRef="#br0" timeOffset="7016">741 131 8228,'0'-21'-693,"0"-1"668,0 0 0,0 8 0,0-1 452,0-2 0,9 7 4,6 3 0,4 5 0,3 2-142,0 0 1,-8 9-1,1 6 1,2 7-158,2 7 1,3 5 0,-1 12 0,1 4 13,0 9 1,0 3 0,0 6 0,-1 5-50,1 7 0,-7 7 0,-1 5 1,1 2-82,-3-2 1,-3 5 0,-9 0 0,0-1-17,0 1 1,0-5 0,0-10 0,0-4-1,0-3 1,-7 5 0,0-8 0,0-2 44,-3-2 1,8-3-1,-8 1 1,3-1 4,-1 0 0,-1-6 1,4-1-1,-2 2-18,2 3 1,-5 0 0,3-3-1,0-2-199,-3 3 1,7-5 0,-4 2 0,5 2-89,2 3 0,0-7 0,0-5 1,-3-3 197,-4 3 1,5-5 0,-6 2-1,6-7 170,2-4 0,-7-1 0,-3 7 0,-2-1 157,-5-6 0,5 5 0,-3-7 0,1 2-82,2 0 1,-5 6-1,10 3 1,-1-3-199,-1-1 1,6-7 0,-6 2 0,1 0-42,1-2 1,-3 7 0,6-4 0,-6 4 127,-2 2 0,-3 8 0,-6 2 1,-1 3-41,0 4 1,-7 11-1,-3 4 1,-1-3 145,-6-4 1,0 0 0,0-18-1,3-1 296,-3-3 1,1-3 0,1-1 0,8-6-40,5-7 0,2-12 0,1-3-834,-1 3-571,10-7 1,5 0-497,14-10 1,5 0 1460,10 0 0,9-20 0,3-4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10.338"/>
    </inkml:context>
    <inkml:brush xml:id="br0">
      <inkml:brushProperty name="width" value="0.08571" units="cm"/>
      <inkml:brushProperty name="height" value="0.08571" units="cm"/>
    </inkml:brush>
  </inkml:definitions>
  <inkml:trace contextRef="#ctx0" brushRef="#br0">610 2309 8342,'12'-10'0,"-2"-5"-109,-1-4 0,-4-3 1,10 1-1,2-1 282,2 0 1,3 0 0,0 3 0,2 2 221,5 2 0,-5 8 0,5-5 0,-5 2-137,-2 6 0,0 1-109,0 3 0,-3 10 0,-5 4-67,-6 6 1,-8 4-1,-8 2 1,-6 4-114,-5-4 1,2 6 0,-3-1 0,-4 0-201,0 1 1,0 7 0,2-5 0,0-1-39,0-4 0,8 3 0,-1-3 1,-2-2 128,-2-3 0,4-5 1,3-2 333,3-2 150,1-11 1,18-1 0,7-13 0,7-2 131,5-5 0,8 5 0,-6 0 1,3 0-449,5 0 1,-6 7-1,1-5 1,-2 3-654,-6 0 0,-1-1 1,-1 8 624,5 0 0,-5-9 0,8-3 0</inkml:trace>
  <inkml:trace contextRef="#ctx0" brushRef="#br0" timeOffset="2300">632 4051 8524,'-22'0'95,"0"0"0,8 0 738,-1 0-551,10 0 0,-2-3-264,14-4 1,5-3 0,10-7 0,0 5-36,0 3 1,-1-6 0,1 8 0,0 2 50,0 3 1,0 2 0,-1 0 0,1 0 81,0 0 1,0 0 0,-1 2-45,1 5 0,-10 5 1,-2 10-1,-3 0-187,0 0 1,1 2-1,-8 3 1,0 2-90,0-3 1,-10 6 0,-4-3 0,-3-3 14,2-1 1,-4-4 0,4-1 0,-2-3-732,3-3 562,4-9 0,13 5 0,4-10 430,7 0 1,-2 0-1,3 2 1,2 3 202,2 2 0,-4 10 0,-3-2 0,0 2 197,0-3 1,-7 5 0,2-4 0,-4 4-26,-3 3 1,-8-7 0,-4-1 0,-5 1-68,-7-3 0,-3 0 1,3-7-1,-2 2-450,-3-2 0,-8-3 1,6-2-1,-1-2-770,1-6 1,4 4 0,10-11 839,3-2 0,-1-2 0,-6-3 0</inkml:trace>
  <inkml:trace contextRef="#ctx0" brushRef="#br0" timeOffset="4033">632 0 8295,'-20'22'-400,"3"-3"415,3-4 0,7 2 0,-6-7 0,1 2 194,0 5 1,5 2 0,-5 3 0,2 0-21,5-1 1,-4 1 0,-1 2 0,0 3-18,1 2 1,-6 10 0,8-3 0,0 3 5,-3-3 1,5 12 0,-9-4-1,-1 4-34,3 6 1,-5-6 0,10 8 0,0-1-38,-3 1 0,0 0 0,-7 2 0,5-5-5,3 0 1,-6-5 0,5 8-1,1-3-112,-1-4 1,-5 4-1,6-2 1,-1-5 89,0-8 1,-4 11-1,7-8 1,-1 0 6,-1-2 1,6-5-1,-4 4 1,2-1-16,-2 1 1,4 4 0,-4-1-1,5-3-15,2-1 1,-7 6 0,-3 8 0,0 0-58,1 2 1,-1-4-1,5 9 1,-5 0 19,-2-3 1,7 1-1,-4-8 1,1 3 26,1-2 1,0-6 0,7-4 0,0-5 169,0-3 0,-7 5 0,-1-4 0,4-1-38,1 1 1,3 4 0,0-4-1,0-1-78,0 0 1,0 8 0,0-3 0,0 6-82,0 1 1,0 1 0,0 2 0,0 2 37,0 3 1,0 2 0,0-4 0,0 1-75,0-1 0,0 4 0,0-2 1,0 0 48,0 2 1,0-7-1,0 7 1,3-2 40,4 0 1,-5 9 0,6-4-1,-6 2-16,-2 0 1,7 0-1,0 7 1,1-2 64,1-5 0,-6 5 1,6-5-1,-1 3 144,-1-3 1,3-5-1,-5-9 1,4-1-18,3 1 0,0-3 0,5-5 1,-5-7-152,-2-5 1,7-2 0,-5 0-160,0 0-2805,8-10 696,-18-3 0,10-18 2169,-5-6 0,5-14 0,10-5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23.603"/>
    </inkml:context>
    <inkml:brush xml:id="br0">
      <inkml:brushProperty name="width" value="0.08571" units="cm"/>
      <inkml:brushProperty name="height" value="0.08571" units="cm"/>
    </inkml:brush>
  </inkml:definitions>
  <inkml:trace contextRef="#ctx0" brushRef="#br0">262 806 8266,'0'-22'-218,"0"1"1,0-1-1,0 0 281,0 0 1,0 1-1,0-1 868,0 0 0,-8 8 1,-1 1-247,-4 4 1,6 2 0,-7 9-294,-3 5 1,-3 8 0,-1 14 0,-1 7 64,0 5 0,0 10 1,1 5-1,-1 4-234,0 8 1,10 2 0,5-5 0,4-2-201,3-5 0,5-4 0,7-13 0,12-7 126,8-13 0,4-9 0,8-14 0,2-5-132,4-8 1,-4-14 0,5-9 0,-5-8-264,-2-5 1,-10-3-1,-5 6 1,-8-3-87,-6 3 1,-5 2-1,-10 5 1,0 2-358,0 3 1,-10 2-1,-5-2 1,-4 7-137,-3 4 1,1 1 0,-1-2 0,2-3-66,6 2 0,-3 3 0,10 0 890,2-6 0,-7-3 0,0-11 0</inkml:trace>
  <inkml:trace contextRef="#ctx0" brushRef="#br0" timeOffset="183">479 153 9475,'-14'22'593,"-1"0"1,8 11 0,-8 13 0,-1 17-173,-4 15 1,-9 16-1,14-44 1,1 2-1,0 2 1,1 1-91,1 2 0,0 2 0,-2 1 0,-1 1 0,0 3 0,1 0 1,1-3-1,2-1-322,2-5 1,1-1 0,-1-4 0,1-1-1,1 36 1,0-5-993,-3-8 0,8-16 1,-6-13-1,8-14-2793,8-12 3776,-6-7 0,17-10 0,-7 0 0</inkml:trace>
  <inkml:trace contextRef="#ctx0" brushRef="#br0" timeOffset="717">828 197 8311,'0'-15'255,"-3"3"1594,-4 2-1259,5 3 0,-8 9 1,10 6-1,0 6-153,0 6 0,0 11 0,0 5 1,0 5-445,0 3 1,2 7 0,3 2 0,2 0-391,-2 0 0,0-4 0,0-10 0,5-6-938,2-1 1,-5-5 1334,8-13 0,-11 5 0,6-7 0</inkml:trace>
  <inkml:trace contextRef="#ctx0" brushRef="#br0" timeOffset="1184">610 131 8690,'-22'0'2178,"8"0"-1274,-1 0 0,13 0 0,2-2-511,12-5 1,17 2 0,7-7 0,8-1-264,7 1 0,-3 0 1,10-5-1,2 3-975,3-3 0,-7 7 1,-5 3-1,-5 5 845,-3 2 0,1 9 0,-1 3 0</inkml:trace>
  <inkml:trace contextRef="#ctx0" brushRef="#br0" timeOffset="1283">1677 654 7326,'0'-22'0,"0"0"-429,0 1 1,2-1 1189,6 0 1,-6 12 0,5 10-312,-4 12 0,-3 10 1,0 5-1,-3 4-435,-4 3 0,2 5 1,-7 9-1,2 3-531,6-3 0,-6-2 0,0-2 1,1-1-29,-1 1 0,-5-3 0,6-5 0,-1-7 544,0-4 0,-7-4 0,5 1 0</inkml:trace>
  <inkml:trace contextRef="#ctx0" brushRef="#br0" timeOffset="1450">1459 806 8049,'3'-9'-95,"4"9"1,5 2-1,10 13 1,0 1 312,-1 4 1,8 2 0,3-1 0,2 1-550,4 0 0,1 0 0,0-1 0,-5 1-503,-3 0 834,8 0 0,-15 0 0,8-1 0</inkml:trace>
  <inkml:trace contextRef="#ctx0" brushRef="#br0" timeOffset="1750">1677 131 8068,'-31'0'-243,"-1"0"0,-4 3 0,7 1-86,5 4 1,-1 11 0,-1 0 0,-3 10 618,2 5 0,3 5 0,2 9 0,0 6 306,1 1 1,6 3 0,3 10 0,2 5-182,5 7 0,3 4 1,2 3-1,0 0-304,0 1 0,2-4 0,6-4 0,6-10-529,6-9 0,9-8 0,0-12 0,0-7-280,2-12 1,1-10 0,6-12 0,-1 0 271,1 0 0,1-10 0,-3-7 426,-7-9 0,5-8 0,0-10 0</inkml:trace>
  <inkml:trace contextRef="#ctx0" brushRef="#br0" timeOffset="2000">2004 393 8068,'2'19'-146,"3"0"0,5 1-222,2 4 0,-5 5 0,5-3 0,0 6 637,0 2 1,0 9-1,3 8 1,-5 0 231,-1 2 1,-6-4-1,4 9 1,-5 2-405,-2 3 0,-2 0 1,-3-3-1,-5-4-534,-2-3 1,5-4 0,-5-13-658,2-7 1,-4-5 1093,6-2 0,1-10 0,7-12 0,0-12 0</inkml:trace>
  <inkml:trace contextRef="#ctx0" brushRef="#br0" timeOffset="2969">2374 1416 8157,'-22'-10'1193,"0"1"1,3-8 4410,4 2-4959,6 10-2396,9-4 1751,9 9 0,4 9 0,8 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28.030"/>
    </inkml:context>
    <inkml:brush xml:id="br0">
      <inkml:brushProperty name="width" value="0.08571" units="cm"/>
      <inkml:brushProperty name="height" value="0.08571" units="cm"/>
    </inkml:brush>
  </inkml:definitions>
  <inkml:trace contextRef="#ctx0" brushRef="#br0">44 514 8322,'0'-22'-622,"0"0"1,0 0-1,0 1 724,0-1 1,-2 0-1,-3 0 1,-2-2 124,2-5 0,2 5 0,3-5 381,0 5 1,-2 2 184,-5 0 1,4 5-450,-4 10 1,5 9 0,2 20 0,0 2-95,0 5 1,0 5 0,0 10 0,2-1-162,5 1 1,-2-1 0,10 1-1,2 2-37,2 5 1,-4-12 0,-1 2-1,3-7 44,2-8 0,3-9 1,2-5-1,3-2 171,2-5 0,0-13 1,-7-8-1,2-11 7,5-9 0,-5-6 0,5-1 1,-5-3-122,-2-5 1,-7-2-1,-1-5 1,1 7-333,-3 5 1,5 5 0,-10 2 0,0 5-4303,3 3 2047,-8 2 2434,8 17 0,-20 2 0,-2 10 0</inkml:trace>
  <inkml:trace contextRef="#ctx0" brushRef="#br0" timeOffset="335">306 231 8514,'-13'2'382,"6"5"0,5 8 72,2 4 1,0 3 0,0 0-1,0 2 20,0 5 1,2-2 0,5 7 0,8-1-42,4 1 1,6-7 0,1 4 0,3-4-246,-2-5 1,-3 2-1,-5-14 1,-2-1 70,-2 1 0,-1-3 0,6-9 0,-3-5-54,-3-8 0,-7-14 0,8-5 0,-1-5-43,-1-4 1,3 4-1,-6-12 1,0 3-377,0-3 0,-3 5 1,-7-5-1,2 5-795,5 3 0,-4 7 0,4 2-2547,-4 2 3556,-3 13 0,0 29 0,0 14 0</inkml:trace>
  <inkml:trace contextRef="#ctx0" brushRef="#br0" timeOffset="549">1155 623 8305,'-15'0'3949,"1"0"-3132,9 0 1,-2 0 0,14 0 0,7 0-530,6 0 1,9 0-1,2 0 1,3-3-721,5-4 0,2 2 0,0-7 0,-2 2-71,-3 6 0,0-6 0,6 0 0,-6 1-2776,-7-1 3279,-5 3 0,8-3 0,1-2 0</inkml:trace>
  <inkml:trace contextRef="#ctx0" brushRef="#br0" timeOffset="639">1786 231 8256,'-21'-10'353,"-1"8"0,0-8 1,0 3 241,0-1 1,1 1-1,-3 7 1,-3 0 15,-2 0 0,-10 0 0,3 0 0,-5 0-53,-3 0 1,1 7-1,-1 3 1,1 0-780,-1-1 0,3 6 1,2-8-1,5 0-1071,3 3 1,9-7 1291,7 4 0,11-5 0,-6-2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31.236"/>
    </inkml:context>
    <inkml:brush xml:id="br0">
      <inkml:brushProperty name="width" value="0.08571" units="cm"/>
      <inkml:brushProperty name="height" value="0.08571" units="cm"/>
    </inkml:brush>
  </inkml:definitions>
  <inkml:trace contextRef="#ctx0" brushRef="#br0">393 44 8408,'-10'-13'-713,"5"-3"953,-9 8 1,6 1 32,-6 7 0,7 2-156,-8 6 0,10-3 0,-4 9 0,1 3-1,1 2 1,-3 3-1,6 0 1,-6 0 6,-2-1 1,7 1 0,-5 2 0,3 3 78,0 2 1,-8 7-1,8-4 1,0 2-24,-3 4 1,5 1 0,-7 0 0,0 0 20,0 7 1,0-3 0,-5 10 0,5-2-20,2 0 1,-4 2 0,4-4 0,0 4 55,1 2 1,-6 1 0,8 2 0,2-5 44,2 1 1,-4-8 0,0 7 0,2-2-44,3-1 1,2 4 0,0-6 0,0 3-98,0-3 0,0 8 1,0 0-1,0 2-86,0 0 0,0 0 0,0 7 0,0-2 155,0-5 1,0 3-1,0-8 1,2 0-22,5 0 1,-4 5 0,6-4 0,-1-1-36,-1 0 0,3 0 0,-5-4 1,4 1-5,3-1 0,-4-3 1,4 0-1,0 2-58,0 3 1,0 0 0,5-8-1,-3 1-54,3-1 1,-5 8 0,3 3 0,2-1-18,2 0 0,-4-2 1,-1-5-1,1 2 41,-3 3 1,7 7 0,-4-7 0,2-3 106,-3-2 1,6-2 0,-6-1-1,3-2 98,-2-4 0,4 1 1,-7-8-1,3-4 88,-1-2 1,-7-2 0,5 0-168,-2 0 0,-3-8 0,-4-2 0,2 0-311,2 0-3488,0-7 651,-7 5 1,7-12 2958,1-6 0,9-4 0,-5-10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36.668"/>
    </inkml:context>
    <inkml:brush xml:id="br0">
      <inkml:brushProperty name="width" value="0.08571" units="cm"/>
      <inkml:brushProperty name="height" value="0.08571" units="cm"/>
    </inkml:brush>
  </inkml:definitions>
  <inkml:trace contextRef="#ctx0" brushRef="#br0">44 140 8092,'-15'8'608,"3"1"-283,2 3 0,3 5 1,7 10-1,0 4-5,0 3 0,0 5 0,3 12 0,1 4-119,4 1 0,1 5 0,-4-11 0,2-4 60,-2-7 1,5 0 343,-3-10 1,0-5-489,-7-17 0,0-9 0,0-22 0,0-5 74,0-8 0,0-6 0,0-6 0,0-4-120,0-2 0,0 4 1,0-7-1,0 0-116,0 2 1,0 3 0,0 9 0,-2 3-206,-5 5 0,4-3-707,-4 10 1,-3 12 956,3 17 0,-10 19 0,5 15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37.869"/>
    </inkml:context>
    <inkml:brush xml:id="br0">
      <inkml:brushProperty name="width" value="0.08571" units="cm"/>
      <inkml:brushProperty name="height" value="0.08571" units="cm"/>
    </inkml:brush>
  </inkml:definitions>
  <inkml:trace contextRef="#ctx0" brushRef="#br0">0 1 10582,'0'22'0,"0"-1"502,0 1 0,0 2 1,0 5-1,2 8-179,6 4 0,-3 5 0,7 2 1,-3 3-245,-4-3 0,5-2 0,-3-4 0,-2-6 94,-3-7 0,6-5 62,-1-2 0,0-12 0,-7-13-214,0-16 1,0-5-1,0-13 1,-2-1 83,-6-4 1,6-1 0,-5-1 0,4 1-143,3-1 1,-7 1 0,0 2 0,2 2-571,3 3 1,2 9 0,0-2-2758,0 5 3364,0 12 0,0 2 0,0 10 0</inkml:trace>
  <inkml:trace contextRef="#ctx0" brushRef="#br0" timeOffset="1098">196 1547 9664,'0'31'814,"0"-4"0,0 9 0,2 6-439,6 6 0,-6 8 1,5 6-1,-4-1-491,-3-3 1,0-2 0,2-1 0,3-9-281,2-7 396,1-3 0,1-2 0,3-2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46.634"/>
    </inkml:context>
    <inkml:brush xml:id="br0">
      <inkml:brushProperty name="width" value="0.08571" units="cm"/>
      <inkml:brushProperty name="height" value="0.08571" units="cm"/>
    </inkml:brush>
  </inkml:definitions>
  <inkml:trace contextRef="#ctx0" brushRef="#br0">0 0 10020,'0'22'470,"0"0"1,0 2 0,0 5-1,2 8-143,6 4 1,-6 10-1,5 2 1,-4 0-432,-3 0 1,7 5 0,0-7 0,-2-5-1938,-2-7 2041,-3-8 0,0-9 0,0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45.484"/>
    </inkml:context>
    <inkml:brush xml:id="br0">
      <inkml:brushProperty name="width" value="0.08571" units="cm"/>
      <inkml:brushProperty name="height" value="0.08571" units="cm"/>
    </inkml:brush>
  </inkml:definitions>
  <inkml:trace contextRef="#ctx0" brushRef="#br0">175 131 8099,'-10'-12'1641,"8"0"-1399,-6 5 1,8-5 0,8-7 0,6 4-132,5 8 0,3-3 0,2 0 0,3 1-51,2-1 1,7 3 0,-7 7-1,-2 0 26,-3 0 1,-2 9-1,0 6 1,-3 7 18,-4 7 0,2 5 1,-10 12-1,-2 2 15,-3 3 0,-12 7 0,-4-5 1,-5-2-114,-3-5 0,0 0 0,0-17 0,-2-2 41,-5-3 0,12-5 0,-5-4 711,3-8 1,9-7-552,3-7 1,7-3 0,7-7 0,10 5-70,10 2 0,-1 3 0,8 7 1,0 0-406,0 0 1,2 0 0,8 0 0,-3 0-1069,-5 0 1,3 2 1333,-10 6 0,10 4 0,-5 10 0</inkml:trace>
  <inkml:trace contextRef="#ctx0" brushRef="#br0" timeOffset="963">284 1569 7955,'-22'0'803,"0"0"293,0 0 1,8 0-493,-1 0 0,13 0-635,2 0 0,9-3 1,13-2-1,0-4 7,0-3 0,0 7 0,-1-5 1,1 3-15,0 0 1,0-1 0,-1 8 0,1 0 7,0 0 0,-7 3 0,-1 4 30,3 8 0,-7-3 0,-3 2 0,-2 1-184,2-3 1,-5 7-1,6-4-190,-6 4 0,-4 0 1,-3-2-1,-2-2 231,2 2 1,0-5 0,0 2-2,-2 3 0,2 3 75,12 1 1,3 1 0,7-2 0,-5-3 253,-2-3 0,4-7 0,-7 8 281,-2 2 1,-2 2 0,-6 3 0,-4 0-9,-8-1 0,-6-1 0,-8-3 1,-8-3-121,-4 3 1,-2 0 0,-1 0 0,1-5-385,-1-2 1,-4 4-1,2-6 1,5-4-1215,-1-1 0,18-3 1260,2 0 0,15-10 0,-2-2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47.234"/>
    </inkml:context>
    <inkml:brush xml:id="br0">
      <inkml:brushProperty name="width" value="0.08571" units="cm"/>
      <inkml:brushProperty name="height" value="0.08571" units="cm"/>
    </inkml:brush>
  </inkml:definitions>
  <inkml:trace contextRef="#ctx0" brushRef="#br0">109 0 8168,'0'29'45,"0"0"0,0 10 0,2-3 0,3 8 319,2 7 1,10 7 0,0 17 0,7 12-186,-9-38 1,0 1 0,0 7 0,1 2 0,-2 3 0,1 2 0,3 4 0,0 2-112,3 5 0,-1 2 0,1 4 0,0 1 1,-2 4-1,-2 2 0,-3-1 0,-2 0-156,-2 0 1,-3 0 0,-1-3 0,-2-1 0,-3 2-1,-2-1 1,1 2 0,0 0 174,1 0 1,-2 0 0,-4 0 0,-2 0 0,-2-7 0,-1-1 0,-4 2 0,-1 0 80,-2-2 0,0 1 0,2 3 0,1 1 0,-4-1 0,-1 0 0,1 0 0,0-2-9,1-3 1,0-1 0,-2-5 0,0-2 0,4-7 0,0-1 0,1-1 0,-1-1-3,0 1 0,-1-1 0,-8 35 0,-3 0 1,8-9-198,4-8 0,3-9 1,-2-15-1,6-4-2851,6-8 1819,2-22 1072,0 1 0,0-40 0,0-4 0</inkml:trace>
  <inkml:trace contextRef="#ctx0" brushRef="#br0" timeOffset="1700">1328 87 8101,'-9'12'-64,"4"5"0,-10-7 134,-2 2 1,5 3-1,-2 6 175,-3 1 1,5 0 0,0 2 0,0 3-13,-1 2 1,9 10 0,-6-6 0,3 4 10,-1-1 0,-6 8 1,7 6-1,-1 4-12,-1 6 1,-1-9 0,-4 14 0,4 1-94,0 4 0,5 2 0,-7 13 0,0 5-76,0-1 1,5 10-1,1-48 1,0 0 0,0 2-1,0 0-19,-1 2 0,1-1 1,3 0-1,-1-1 1,-2-1-1,0 0 1,-6 47 85,0-2 0,5 0 0,-5-6 1,2 1 107,5-7 0,0 2 0,0-9 0,-2 4 10,2 5 1,3-14-1,2 6 1,0-6-78,0 0 1,0-6 0,0 6 0,0-5 104,0-3 0,7-7 0,3 0 1,2 3 29,5 2 0,-5-5 0,2 0 0,3 0-122,3-3 1,1 8-1,1-5 1,0 3-136,0-3 0,-3 5 1,-2-7-1,-2 4 88,2 5 0,2-11 0,0 9 0,-2-5-50,-2-3 0,-3-6 0,5-1 0,-5-9 83,-2-10 0,-1-5-502,-2-2-3021,-4-10 2388,7-2 1,-10-20 0,0-5 964,0-4 0,-10-12 0,-2-3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7:15:39.790"/>
    </inkml:context>
    <inkml:brush xml:id="br0">
      <inkml:brushProperty name="width" value="0.08571" units="cm"/>
      <inkml:brushProperty name="height" value="0.08571" units="cm"/>
      <inkml:brushProperty name="color" value="#E71224"/>
    </inkml:brush>
  </inkml:definitions>
  <inkml:trace contextRef="#ctx0" brushRef="#br0">544 88 8409,'-2'-12'-529,"-5"5"1,4 2 679,-4-2 1,7 4-89,7-4 1,-2-3-1,10 3 1,2 2-52,2 3 1,3-1-1,0-2 1,-1-2-11,1 2 1,7 3-1,0 2 1,0 0 0,3 0 1,-6 0-1,8 0 1,0 0-4,0 0 1,-5 7 0,7 3 0,1 0-35,-4-1 0,6 1 0,-10-5 0,0 4 27,3 4 0,-8-6 0,5 7 0,-5 1 27,-2-3 1,-8 7 0,1-7 0,-1 3-4,-1-1 0,3 1 0,-6 7 0,0-1-24,-1 1 0,8 0 0,-4 0 1,1 0 0,1-1 0,-8 1 0,5 2 1,-2 3 4,-6 2 1,6 2 0,0-4 0,-1 5 18,1 1 0,0-4 1,-5 5-1,4 0 6,3 0 1,-4 2 0,4 5-1,0-4-16,0-8 0,-7 2 1,4 1-1,-1 2 17,-1 4 0,8-4 1,-6 2-1,1 1-12,0-3 0,4 7 1,-4-5-1,-1 5-11,1 3 1,-3 2-1,-4 2 1,2 5-11,2 3 1,3-8 0,-6 3 0,4-5-29,-3-2 0,-3 7 0,-2-1 0,0-1 12,0-3 1,0 5-1,0-3 1,0-2 58,0 0 1,0-17 0,-2 10 0,-3-8 64,-3-2 0,-1 0 1,1-7-1,-4 0 40,0-1 1,-5 1 0,8 0 0,-3 0-120,-5 0 1,5 7 0,-3 0 0,0-3 47,3-2 0,-7 1 1,5 1-1,-3 6-63,2 2 1,-4-5 0,4 4 0,-4 1 23,-3 0 0,8-5 0,-1 5 0,-2-2 18,-2-6 0,4 6 1,1-3-1,-3-3-21,-3-1 0,6-1 0,-1 2 1,-2 3 1,-2-2 1,-3-3 0,3-2 0,0 0-33,-3 0 0,5-1 1,-12 1-1,5 0-14,2 0 0,0-1 1,0 1-1,1-2 136,-1-6 1,0 5-90,0-4 1,3-3-186,4 3 109,6-11-30,9 6-124,0-10 35,0 0 170,0 10 1,0-5-129,0 9 130,0-9 0,2 12 1,3-7 138,2 2 1,10-5-161,-2 7 1,4-6-1,3 6-50,0 3 0,-1-5 1,1 0-1,0-2-23,0-5 0,-1 5 1,1-1-1,0 1 55,0 0 0,0 4 237,-1-7 1,-1 10 318,-6-2 0,-4-3-270,-10 2 1,-3-6-1,-4 4-106,-7-3 0,2-1 0,-3-8 0,-2 0-70,-2 0 1,-3 7 0,0 3-137,0 2 1,1-5 0,-1 5-1,0 0-85,0 0 0,3-4 0,2 4 0,2 0 87,-1 0 0,3 0 0,1 5-29,3-3 0,1 1 0,8 7 0,0-1-20,0 1 0,3-7 1,4-1-1,8 3-44,4 3 1,10 9 0,2 2 0,3 1 91,5-1 0,2 8 1,3-3-1,-1 5 71,1 3 1,7 6 0,-1 1 0,-1 0 114,-3 2 0,-3-4 0,1 9 1,-3 2 49,-5 3 0,-11-5 0,-13 0 0,-3 5 246,-4 7 1,-12-2-1,-8 7 1,-6-2 70,-8-1 0,-8 11 0,-11-6 0,-5 3-366,-3 0 1,5-8 0,-7 8 0,27-39 0,-1 0-288,-3 2 1,0-1 0,1 1 0,-2-1 0,-3-2 0,-2 0 0,1-4 0,0 0-233,2-1 1,-1-2-1,-3-3 1,-1-2-1,-37 28 1,-2-5-353,2-10 1,3 2 0,7-7-1,-3 8-353,3 7 0,2-3 740,3 10 0,-1 0 0,1 8 1</inkml:trace>
  <inkml:trace contextRef="#ctx0" brushRef="#br0" timeOffset="1516">2352 2070 8155,'-3'21'0,"-1"1"144,-4 0 0,1 9 0,7 6 1,3 6 144,4 8 1,5 5 0,10 9 0,-1-2-216,1-5 1,2 3-1,3-11 1,2-1-153,-2-3 0,4-8 0,-2-6 0,-2-13-1,-3-7 1,-2-4-1,0-11 1,-3-4 86,-5-8 1,-1-6 0,-9-6 0,4-4 19,-4-3 0,-1-3 0,-3-9 0,0-2 2,0-3 1,-3-2 0,-4 2 0,-5-4-51,0-1 0,-5-5 0,10 13 1,0 4 111,-3 6 26,7 11 1,-6 25-1,9 24 1,2 16 20,5 13 1,6 5 0,8 9 0,1 0-136,0 1 1,2-11 0,3-6 0,4-13 6,3-14 1,2-3-1,8-14 1,-3-7 299,-5-11 0,-2-16 1,-10-7-1,1-5-120,-6-3 1,-12 1-1,0-3 1,-4-2-134,-3-3 1,-10 0 0,-4 5 0,-6-2-239,-1-3 1,-4-7 0,-1 7 0,-6 0-377,-2-2 1,5 0-1,-5-5 1,5 7-29,10 5 1,0 2 0,9 3 0,0 5-165,1 7 1,4 7 604,12 7 0,-2 6 0,9 9 259,3 0 0,-5 9 0,3 6 0,0 4 197,-3 3 0,7-3 0,-5-2 0,6-2-59,2 2 1,-1 9-1,1 3 1,0 0-70,0 3 1,2-5-1,3 9 1,2 3 22,-3 2 0,1 5 1,-1 2-1,3 5 70,-2 3 1,-3 9 0,-4 8-1,-3-3-190,-3-2 1,-7-3 0,5 0 0,-2 1-179,-5-1 1,-3-19 0,-2-10 750,0-9-496,0-15 1,-2-29 0,-3-19-292,-2-8 1,0-4 0,7 0-1,0-3-76,0 2 0,2-4 1,3 5-1,5 4 86,2 5 0,2 13 0,8-1 137,0 10 0,-1 8 0,1 11 0,0 8 84,0 11 0,-3 4 1,-2 11-1,-2 3-101,2 2 0,-5 2 1,0-2-1,0-2-403,0-3 0,0-9 1,5 2-1,-5-5-419,-2-2 1,-1-7 0,-1-3 817,6-3 0,-4 8 0,0-5 0</inkml:trace>
  <inkml:trace contextRef="#ctx0" brushRef="#br0" timeOffset="2000">3767 2135 8098,'-9'-12'-42,"6"0"203,-4 5-56,5 4 0,2-4 0,2 12-397,5 2 1,-2 10-59,10-3 1,-11-1-1,6-1-209,0-3 463,-8-1 0,10-8 195,-4 0 1,-6-3 129,5-4 1,-4 2-45,-3-9 1,0-1 19,0-7 1,0 0-1,0 1 144,0-1 0,0 7 1,0 1 49,0-3 0,0 5 36,0-3 0,0 13-39,0 2 0,9 10 0,3 14 1,3 2-52,0 3 1,-1 10-1,10-3 1,3 6-204,2 1 0,0 1 0,-7-1 0,2 1-705,5-1 1,-5-9 0,5-5-190,-5-5 0,-2-4 0,-3-8-2161,-4-12 2913,4-10 0,-16-12 0,6 1 0</inkml:trace>
  <inkml:trace contextRef="#ctx0" brushRef="#br0" timeOffset="2315">4138 1961 8134,'0'-12'390,"0"4"-13,0 16 1,0 4 0,2 12 0,3 5-106,2 7 1,10 5 0,-2 5 0,4 5-23,3 7 1,-3 5-1,-2 3 1,-3 1-10,3 6 1,0-3 0,-2 7-1,-8 1 98,-4-1 0,-3 1 0,0 2 0,-3-8-135,-4-4 0,0-12 1,-13-6-1,-4-6-98,0-8 0,0-7 0,2-14 0,0-8-284,0-4 0,1-8 0,1-7 0,3-10-652,3-2 1,9-10 0,-2-3-1,4-4-41,3-2 1,0 2 0,0 2 0,0 5 550,0 3 1,7 2-1,3 7 1,0 0 319,0 0 0,16 0 0,-2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50.718"/>
    </inkml:context>
    <inkml:brush xml:id="br0">
      <inkml:brushProperty name="width" value="0.08571" units="cm"/>
      <inkml:brushProperty name="height" value="0.08571" units="cm"/>
    </inkml:brush>
  </inkml:definitions>
  <inkml:trace contextRef="#ctx0" brushRef="#br0">66 893 8892,'-12'10'171,"5"5"0,5 4 0,2 5 0,0 5 49,0 7 0,2 8 0,3 4 1,4 3-123,4-2 1,1-1 0,5 0 0,-2 3-262,-2-2 0,-3-13 0,5-7 0,-5-5 55,-2-2 0,-1-10 164,-1-5 1,-6-16-1,5-11 1,-4-9 35,-3-5 0,0 5 0,0-5 0,0 0-25,0 1 0,0 6 0,0-2 0,0 5-119,0 2 1,2 10 115,5 5 0,-4 7 1,7 9-1,-3 13 42,0 12 0,3 7 0,-3 3 0,5-1 66,0 1 0,5-3 1,-7-5 501,2-7 0,2-7 1,6-10-1,-3-12-49,-3-12 1,-7-17-1,6-7 1,-4-8-425,-4-7 1,-2-2 0,-3-7-1,0 1-114,0-1 0,0 7 0,0 2 0,0 5-775,0 2 0,-8 3 0,1 5 0,2 7-4772,3 5 5460,2 12 0,9 21 0,4 16 0</inkml:trace>
  <inkml:trace contextRef="#ctx0" brushRef="#br0" timeOffset="200">676 1220 8763,'0'22'998,"0"2"1,0 5 0,0 7-925,0 5 1,0 3-1,2 2 1,3 2-782,3 3 1,-1 7 706,-7-7 0,10 9 0,2-4 0</inkml:trace>
  <inkml:trace contextRef="#ctx0" brushRef="#br0" timeOffset="948">1 2744 8238,'0'-21'1477,"0"6"-1133,0 0 1,0 20 0,2 3 0,3 11 19,3 10 1,1 2 0,-4 8 0,5-3-269,2 3 0,-5 2 1,5 3-1,0-3-294,0-5 1,0 5 0,5-4-1,-5 1-392,-2-1 0,5-6 1,-8-9-1,0-3-33,3-4 0,-8-8 510,6-14 0,1-8 0,-1-14 1,-4-7 339,-1-5 1,-1-3-1,3 3 1,2 2 425,-2 3 0,0 10 0,0-4-20,2 6 1,3 12-393,-3 5 0,3 7 0,7 5 1,-5 4 68,-3 4 1,6 1-1,-5 8 151,2 0 0,2-1 1123,8 1-1207,-10-10 1,-2-12 0,-10-14 0,0-6-195,0-1 1,0-4-1,0-4 1,0-7-921,0-5 1,0 5 0,2-1 0,3 1-4122,2 2 4858,1-7 0,1 17 0,3-8 0</inkml:trace>
  <inkml:trace contextRef="#ctx0" brushRef="#br0" timeOffset="1199">589 2919 8069,'12'0'3517,"7"0"-3010,-4 0 1,4 0 0,3 0-275,0 0 0,0 0 1,-1 0-196,1 0 1,0 0-121,0 0 0,-3 9 0,-4 6 18,-8 4 0,-5 5 1,-4 3-1,-3 4 85,-2 3 1,-8-5 0,6 5 0,-1 0-129,0 0 0,3-8 0,7 4-45,0-6 0,2-5 0,6-4-170,6-8 1,8-5-1,5-4 1,4-5-788,3-8 1109,12-14 0,0-5 0,7-9 0</inkml:trace>
  <inkml:trace contextRef="#ctx0" brushRef="#br0" timeOffset="1901">1547 0 7984,'22'0'512,"0"3"-246,-1 4 1,11 15 0,2 14-1,2 8-9,0 7 0,1 16 0,6 23 0,-21-37 0,0 3-111,0 6 1,-1 4 0,0 8 0,-3 2 0,-1 7 0,-3 1 0,-3 3 0,-2 0-246,-2 3 0,-2 2 0,0 4 1,-3 1-1,-2-29 0,-2 1 0,-1 0 1,0-1-1,-1 1 0,-1 0 151,-1-1 0,-1 1 1,-2-1-1,-8 31 0,-2-2 1,1-3-1,0-1 0,-2-1 1,-1-1 137,0-1 1,-2-1 0,-2 1 0,-1-1 0,1-3 0,0-2 0,0-6 0,1-1 10,1-4 1,0-1 0,2-6 0,-1-1 0,0-4 0,0-1 0,1-3 0,1-1-214,2-5 0,0-3 1,-14 40-1,13-26 0,2-3-790,2-9 0,11-6 802,-4-8 0,6-12 0,2-38 0</inkml:trace>
  <inkml:trace contextRef="#ctx0" brushRef="#br0" timeOffset="2533">2527 2135 8105,'-14'0'3104,"-1"0"-2539,10 0 0,5 0 0,15 0 0,6 0-374,9 0 1,-6 0 0,7 0-1,-2 2-374,0 5 1,8-4-1,-6 4 1,0-5-1259,1-2 1,-1 0 1440,-2 0 0,-4 0 0,6 0 0</inkml:trace>
  <inkml:trace contextRef="#ctx0" brushRef="#br0" timeOffset="3462">2984 1873 8213,'-21'0'162,"-1"0"0,0 0 0,0 0 269,0 0 1,1 0 0,-3 0 0,-3 0 81,-2 0 1,-3 0-1,3 0 1,-5 0-310,1 0 0,-9 0 1,9 0-1,-1 0-1018,5 0 1,5 0 0,4-2 813,6-5 0,-6-6 0,8-8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49:56.967"/>
    </inkml:context>
    <inkml:brush xml:id="br0">
      <inkml:brushProperty name="width" value="0.08571" units="cm"/>
      <inkml:brushProperty name="height" value="0.08571" units="cm"/>
    </inkml:brush>
  </inkml:definitions>
  <inkml:trace contextRef="#ctx0" brushRef="#br0">480 1068 8092,'-19'-3'1099,"5"-4"1,-3 2-851,9-9 0,1-1 0,9-4 0,6 2-88,6 2 1,13-6-1,4-8 1,3 2-68,5 3 1,2 2 0,3 0 0,-1 0-123,1 1 1,-1 6-1,1 3 1,-3 2 103,-5 5 1,-4 3 0,-11 2-37,1 0 1,-10 10-1,-4 7 1,-6 9-52,-2 11 0,-12 4 0,-7 5 0,-10 2-93,-5 3 1,-3 9 0,-4-4 0,3 2 1,1 0 0,1-2 0,-5-1 0,4-11 204,8-13 0,5-9 0,5-5 394,4-2 0,8-13 0,17 1-18,12-8 1,7-5-1,9 5 1,-1-2-78,1 2 0,3 3 0,3 2 0,0 0-1115,-1 0 1,-2 0 0,-2 0 0,-5 0-586,-3 0 0,3 2 1299,-12 5 0,14 5 0,-12 10 0</inkml:trace>
  <inkml:trace contextRef="#ctx0" brushRef="#br0" timeOffset="550">742 2331 8108,'12'-22'-21,"0"3"0,-7 2 0,2 2 18,-2-2 1,-3 5-1,1 0 1097,4 2-75,-5-7-699,8 15 0,-12-5 1,-3 14 2,-2 7 0,-8 8 0,5 5 0,1 2-168,-1-2 1,3-1 0,4 3 0,-2 5-199,-2 0 0,0 5 0,7-8 0,0 1-61,0-1 1,0-2-1,2-7 1,6 0-133,6-1 0,5-6 1,6-3-1,1-2-198,3-6 0,10-1 0,-5-6 0,2-4-398,1-7 1,-4-6 831,4-1 0,-6-11 0,-9-2 0</inkml:trace>
  <inkml:trace contextRef="#ctx0" brushRef="#br0" timeOffset="1109">1090 2244 7970,'-10'21'-110,"6"8"0,-8 3 0,2 2 418,5 4 1,3 6 0,2 4 0,0 6 187,0 1 0,0-4 1,0 5-1,0-1-225,0 1 1,0 2 0,0 7 0,0 1-850,0-1 1,0 0 0,0 1 577,0-1 0,-10 0 0,-2 1 0</inkml:trace>
  <inkml:trace contextRef="#ctx0" brushRef="#br0" timeOffset="1282">1025 3528 8318,'0'-21'785,"0"-1"0,0 7-84,0 1 1,-10 9-1,-2 0-255,0 10 0,-7 10 0,4 16 0,-4 10-232,-3 7 1,-2 15 0,-3 0 0,-2 10-205,2 4 1,11 6-1,1 9 1,0 4-182,3 4 0,3-11 0,9-4 0,2-18-111,5-13 0,5-18 0,10-9 1,0-10 624,0-10 0,-3-10 0,-2-9 0,-2-12-29,2-7 1,-1-6 0,-1-6-1,-8 2-196,-4 4 0,-3-4 0,-3 7 0,-4 3-552,-8 9 0,-14 3 1,-7 12-1,-7 2-72,-8 2 0,-5 23 0,-9 9 0,-3 9 291,-5 6 0,3 7 0,-5 2 1,8 0-466,11 0 1,17-4 679,10-13 0,5-4 0,2-11 0</inkml:trace>
  <inkml:trace contextRef="#ctx0" brushRef="#br0" timeOffset="1567">480 197 8245,'-43'24'37,"2"5"1,2 10 130,3 9 0,-1 10 0,-4 17 1,3 12-18,18-39 1,3 3 0,3 12 0,2 3 0,-3 5 0,1 3 0,2 7 0,2 2-214,2 6 0,1 1 0,-3 7 1,1 2-1,4-28 0,2 1 1,-1 1-1,-1 2 0,0 2 1,0 1 173,0 3 0,0 2 0,1-1 0,2 0 1,0-1-1,1 1 0,-1-1 0,-1-1 0,1 1 1,0-3-1,2-1 0,-1 0 46,1-1 0,-1 0 0,2-1 0,2 1 0,0-1 0,1-1 0,0-3 0,1 0 0,1-2 0,3 31 0,3-2-36,2-6 0,1-2 1,-2-9-1,1-2 0,4-3 1,3 0-1,0-4 1,1-1-184,1 0 0,3-2 0,2-11 0,2-2 0,-4-1 0,1-1 1,-1-7-1,1-2-538,26 34 0,5-4 1,-4-14-1,-1-10-376,0-15 1,-2-12 0,-8-9 974,1-8 0,0-12 0,-1-2 0,1 0 0</inkml:trace>
  <inkml:trace contextRef="#ctx0" brushRef="#br0" timeOffset="1883">1896 1 8581,'31'31'527,"-4"15"0,9 24 1,1 22-190,-20-37 1,-1 4 0,4 12 0,-1 3 0,-3 7 0,-3 3-1,1 6 1,-1 3-142,-4-26 1,-1 1 0,-1 1-1,-2 3 1,-1 2 0,-1 0 0,0 1-1,-1 1 1,0 0 0,0 1-1,-2 1 1,1 0-261,-1 2 1,1 0 0,-2 2 0,-2 1 0,0 1-1,-1 0 1,0 4 0,-1 0 0,0 0 0,-1-1 0,-1 1-1,0-2 147,0-1 1,1-1-1,-3-1 1,0-2 0,-2 0-1,0-1 1,-1-2 0,-1-1-1,-1 0 1,-1-1 0,-1 0-1,-1 0-28,-2 0 0,0 0 0,-1-1 0,1-7 0,1-1 0,-1-1 0,0 0 0,0-1 0,-1 0 0,-10 25 0,0-1-105,-1-5 0,-1-1 0,-1-6 1,0-2-1,2-6 0,-1-2 1,3-6-1,0-1-870,3-9 1,2-1 0,-13 42 0,8-26 0,5-13-2165,2-12 3083,10-9 0,10-13 0,9-5 0,0-4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05.916"/>
    </inkml:context>
    <inkml:brush xml:id="br0">
      <inkml:brushProperty name="width" value="0.08571" units="cm"/>
      <inkml:brushProperty name="height" value="0.08571" units="cm"/>
    </inkml:brush>
  </inkml:definitions>
  <inkml:trace contextRef="#ctx0" brushRef="#br0">75 574 8321,'-22'-12'1159,"1"4"-474,-1-4 1,12 10-276,10-5 0,17 4 0,15 6 0,1 2-122,6 2 1,5 0 0,4-7 0,5 0-314,3 0 1,-5-2 0,4-3 0,-1-2-867,-6 2 0,-2 2 1,-5 3 890,-5 0 0,6-9 0,-9-4 0</inkml:trace>
  <inkml:trace contextRef="#ctx0" brushRef="#br0" timeOffset="367">119 944 8122,'-10'12'422,"-2"-2"1165,-10-10-1017,0 0 1,13 9 0,11 4-115,17-1 0,6-3 0,11-6 1,5 2-126,7 2 1,-2 0-1,5-4 1,-5 1-447,-2 4 1,-1-1 0,-2-7-1,-2 2-814,-3 6 1,-9-6 0,2 5-1477,-5-4 2405,-12-3 0,8-10 0,-8-2 0</inkml:trace>
  <inkml:trace contextRef="#ctx0" brushRef="#br0" timeOffset="900">598 421 8286,'0'-21'891,"0"9"1,0 4 0,0 18-456,0 12 1,0 2 0,0 12 0,0 3-221,0 2 1,2 3 0,3-1 0,2 1-268,-2-1 0,5 1 0,-3-3 0,-2-2-139,-3-3 0,6-9 0,-1 2-160,-2-5 0,-3-15 142,-2-9 0,0-12 1,0-14-1,0-6 174,0-2 1,0-2-1,0-7 1,0-3 10,0-5 0,-7-2 1,0-8-1,2 3-199,2-2 0,-4-13 1,0-4-1,2-1 70,3 5 0,2 18 0,0 11 0,0 13 244,0 7 0,0 16 0,2 16 30,5 18 1,-2 15 0,10 8 0,2 4 98,2 3 0,3-1 1,-1 3-1,4-7 6,4-5 1,2-5 0,8-4 0,-3-8 35,3-5 0,4-10 0,6-2 1,2-2-48,-3-5 0,-9-3 1,-5-2-1,-3 3 95,-4 4 1,-13-2 13,-7 9 1,-24 3-1,-12 12 1,-12 8 54,-10 4 1,3 5 0,-10 2 0,-2 8-246,-3 7 0,7-10 1,5 12-1,8-4-1136,6-6 1,6 6-1,12-10 1,4-5 1000,8-8 0,4 4 0,3-9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14.678"/>
    </inkml:context>
    <inkml:brush xml:id="br0">
      <inkml:brushProperty name="width" value="0.08571" units="cm"/>
      <inkml:brushProperty name="height" value="0.08571" units="cm"/>
    </inkml:brush>
  </inkml:definitions>
  <inkml:trace contextRef="#ctx0" brushRef="#br0">0 240 8225,'15'-22'-101,"-1"1"0,1-8 0,6 0 1,4 2 412,4 3 1,-5 4 0,7 3-1,-2 5 57,0 3 0,8-6 0,-8 8 0,-3 2-122,-1 3 1,-4 4-1,-1 5 1,-3 8-109,-3 4 0,-9 3 1,2 0-1,-4 2-42,-3 5 1,-3-2-1,-4 6 1,-10 1-127,-10 0 1,3 3 0,-7 6-1,2-2-66,0-5 1,0-4 0,7-10 0,0 0 162,0-1 74,10 1 0,7-12 1,17-10-1,13-12 6,6-8 0,5 6 0,8-1 0,0 1-436,-1 2 0,1-5 0,-1 9 0,1 4-427,-1 1 0,-2 3 715,-4 0 0,14-10 0,-5-2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16.978"/>
    </inkml:context>
    <inkml:brush xml:id="br0">
      <inkml:brushProperty name="width" value="0.08571" units="cm"/>
      <inkml:brushProperty name="height" value="0.08571" units="cm"/>
    </inkml:brush>
  </inkml:definitions>
  <inkml:trace contextRef="#ctx0" brushRef="#br0">104 415 8098,'-22'-13'87,"8"-3"0,-1 8 0,1 1 455,2-3 0,0 8-339,4-5 1,6 2 0,-3 0 0,10-5-205,9-2 0,6 7 0,4-4 0,3 1-53,2 1 1,0-7 0,-5 6 0,2 4 77,4 1 1,-1 3 0,-8 3 0,-1 4-37,-6 7 0,-4 8 1,-10 5-1,0 4 25,0 3 1,-3 2-1,-4 8 1,-7-1 148,-6 1 1,-1 0 0,-1-3 0,0-5 291,0-7 1,0-12 0,1-2 297,-1 1-891,10-6 1,7-3 0,17-11 0,10-4-362,2 3 0,3-4 1,-1-1-1,6 0-2442,2 1 2942,2-8 0,7 5 0,1-10 0</inkml:trace>
  <inkml:trace contextRef="#ctx0" brushRef="#br0" timeOffset="1224">692 327 8098,'0'-21'134,"0"-1"1,0 0 415,0 0 1,-2 10-210,-6 5 1,6 7 0,-5 7 0,4 8-102,3 4 0,0 13 0,0 1 1,0 4-216,0-1 1,0 0 0,3 8 0,4-3-106,7-5 1,-1 3 0,1-10-1,1-2-183,-3-3 1,7-10 0,-4-1 157,4-4 0,3-4 1,-3-15-1,-2-11 107,-2-13 0,-11-7 1,6-3-1,-3 3 43,1 5 1,-1-3 0,-7 10 0,0 2 126,0 3-174,10 12 1,-1 12 0,6 14-1,-6 8 118,1 7 1,-5 3 0,7 6-1,0-4 79,0-2 0,0-3 0,5-7 1,-2-3 285,2-5 0,2-4 0,3-10 0,0-2-121,-1-6 0,1-6 0,0-13 0,-3-4-142,-4-3 1,-3 0 0,-7-5 0,2 6-450,-2 1 1,-5-4 0,-5 7 0,-2 2-1856,2 3 0,-7 9 2086,-3 1 0,-4 9 0,-3-5 0</inkml:trace>
  <inkml:trace contextRef="#ctx0" brushRef="#br0" timeOffset="1225">1345 415 8092,'15'19'349,"-3"-2"0,-2-3 310,-5 3 1,-1 3-1,1 1 1,2 4-359,-2 4 1,-2-3-1,-3 11 1,2 1-470,5 3 0,-4-4 0,4-1 168,-5 3 0,8 2 0,2 2 0</inkml:trace>
  <inkml:trace contextRef="#ctx0" brushRef="#br0" timeOffset="1226">1999 436 7402,'0'-14'2237,"2"2"-1716,5 2 1,5 3 0,10 4 0,2-1-403,5-4 1,5 1 0,10 7 0,-1 0-418,1 0 1,0-7-1,-3 0 1,-5 2-451,-7 2 1,-5 3 0,-2 0 747,0 0 0,-10-9 0,-2-4 0</inkml:trace>
  <inkml:trace contextRef="#ctx0" brushRef="#br0" timeOffset="1227">2260 197 8164,'-7'24'62,"-1"5"1,1-2-1,7 9 1,0 3 181,0 2 1,0 2-1,0 1 1,0-1-320,0 1 1,0 0-1,3-1 1,1-2-523,4-4 597,-1-6 0,3 0 0,2 3 0</inkml:trace>
  <inkml:trace contextRef="#ctx0" brushRef="#br0" timeOffset="1868">2891 110 8205,'-9'-12'256,"-1"4"0,-4 16 0,6 9-21,6 9 0,2 6 0,2 6 0,3-1-137,2 1 0,8 3 0,-5 3 0,2 0-150,5-1 0,-5-9 1,2-5-1,1-5-160,-3-2 1,7-10 173,-4-5 1,2-14 0,0-10-1,-5-9 26,-3-11 0,6-4 0,-8-2 0,0-1 37,3 0 0,-7 8 0,4 2 215,-5 3 1,8 7-38,4 16 0,-4 11 0,-3 21 1,-4 5 122,-3 7 1,7-2 0,3 3 0,-1-1 45,1-2 1,5 4-1,-6-11 1,3-8 90,5-9 0,3-8 1,1-2-1,1-2-198,0-5 1,-3-15 0,-2-14 0,-5-3-363,-2 3 1,0-5 0,-5 4 0,2-4-829,-2-2 0,-3 9 0,-2 2 0,0 3-878,0 0 0,0 0 1803,0 7 0,0 1 0,0-1 0</inkml:trace>
  <inkml:trace contextRef="#ctx0" brushRef="#br0" timeOffset="1946">3436 371 8205,'14'-10'146,"1"-4"1,-1-6 0,8 1 315,0 5 1,0-3 0,0 9 0,-1 4 72,1 1 1,7 3 0,0 0-277,-2 0 0,-3 0 0,-5 3-119,-4 4 0,-3-2 0,-7 9 0,2 3-128,-2 2 1,-3 3-1,-4 0 1,-5 0-289,-8 0 0,3-1 1,0 1-1,2 0-185,5 0 0,-4-1 73,1 1 472,1-10 1,10-2 0,4-10-424,7 0 0,6 0 0,4 0-1446,5 0 1785,-5 0 0,17-10 0,-7-2 0</inkml:trace>
  <inkml:trace contextRef="#ctx0" brushRef="#br0" timeOffset="1947">4307 436 8091,'10'-21'61,"4"-1"1,6 10 0,4 4 0,2 6-107,3 2 0,8 0 1,-6 0-1,1 0-226,-1 0 0,5 0 1,-4 0-1,-1 0 271,1 0 0,-3-10 0,-8-2 0</inkml:trace>
  <inkml:trace contextRef="#ctx0" brushRef="#br0" timeOffset="1948">4742 175 8091,'-29'-7'0,"-2"-3"0,0 0 186,-1 1 1,-7 2 0,3 7-1,-3 0 88,3 0 0,-5 0 1,7 0-275,0 0 0,3 0 0,9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14.023"/>
    </inkml:context>
    <inkml:brush xml:id="br0">
      <inkml:brushProperty name="width" value="0.08571" units="cm"/>
      <inkml:brushProperty name="height" value="0.08571" units="cm"/>
    </inkml:brush>
  </inkml:definitions>
  <inkml:trace contextRef="#ctx0" brushRef="#br0">261 284 8069,'-12'-10'178,"3"5"571,9-9 0,0 7 0,2-6-466,5 4 0,-2 1 0,12 8 0,5 0-149,4 0 1,6 0-1,-5 0 1,4 0-575,3 0 1,0 0-1,4 0 1,-4 0 439,-2 0 0,7 10 0,-6 2 0</inkml:trace>
  <inkml:trace contextRef="#ctx0" brushRef="#br0" timeOffset="566">610 23 8106,'-29'-3'157,"0"-4"0,-10 4 0,3-4 0,-5 5 256,-3 2 1,8 0 0,-3 0-1,-4 0-287,-6 0 0,6 2 0,9 3 0,2 2-943,6-2 0,-3 7 817,7 3 0,-5-6 0,15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10.209"/>
    </inkml:context>
    <inkml:brush xml:id="br0">
      <inkml:brushProperty name="width" value="0.08571" units="cm"/>
      <inkml:brushProperty name="height" value="0.08571" units="cm"/>
    </inkml:brush>
  </inkml:definitions>
  <inkml:trace contextRef="#ctx0" brushRef="#br0">131 589 8268,'0'-22'143,"-2"0"863,-5 0-791,4 10 1,-6 5 0,9 14 0,0 8-24,0 4 0,0 3 0,0 0-163,0-1 0,0 1 1,2-2-1,3-3-246,2-3 1,10-9 12,-2 2 0,-3-4-62,2-3 183,1 0 1,6 0 262,1 0 0,-7 4 0,-3 9 58,-2 8 1,6 6-1,-1-3 1,4 3 155,3 2 0,0 0 1,0-7-1,-1-3 234,1-5 0,7-4 0,3-12 0,-1-8-202,1-12 0,4-12 0,-7-16 1,-2-8-266,-3-5 1,-2-3 0,-3 3 0,-5 3-482,-6 2 1,-4 9 0,1-1 0,3 6-1557,-4 8 1,-1 12 151,-3 9 1,0 13 1723,0 2 0,-10 9 0,-2 13 0</inkml:trace>
  <inkml:trace contextRef="#ctx0" brushRef="#br0" timeOffset="1234">850 567 8224,'7'-15'36,"0"1"1,3 9 482,-3-2 1,-4 7 0,7 9 0,-3 11-35,0 6 0,3 13 1,-5-3-1,2 6-348,-2 1 0,4-2 1,1-2-1,0-3-793,-1 3 0,6-8 0,-8-2 1,0-4 655,3-4 0,-8-8 0,8-4 0</inkml:trace>
  <inkml:trace contextRef="#ctx0" brushRef="#br0" timeOffset="1235">22 458 8188,'0'-22'0,"-2"-7"0,-3 0 42,-2 3 1,0 1 1065,7 4-836,0 9 0,0 12 0,0 14 0,0 8-14,0 7 1,0 2 0,2 8 0,3-3-83,2 3 0,8 5 0,-6 4 0,1 3-153,0-3 0,4-2 0,-6-2 0,-1-1-178,2 1 0,-6-3 0,4-5 0,-4-7-466,-3-5 559,9-11 1,-4-6-1,7-14 1,-2-8-83,-5-4 0,4-3 0,1 0 0,0 0-103,-1 1 1,1-1 0,-5 0 0,5 0-464,2 0 1,-7 8 709,2-1 0,5 1 0,0-8 0</inkml:trace>
  <inkml:trace contextRef="#ctx0" brushRef="#br0" timeOffset="1236">66 981 8188,'-2'12'-176,"-3"-3"338,-3 1 705,1-7-466,7 6 1,0-11-239,0-5 1,3-6 0,1-8 0,6-1-88,2 0 0,3 0 0,4 1 0,-2-1-22,-2 0 1,-1 0 0,8-2-1,-3-3-67,-4-2 0,4 0 1,-7 8-1,3 1-120,-1 6 1,-9-6-1,5 8-552,-1 0-95,-6-7 0,7 19 780,-10 0 0,0 9 0,0 13 0</inkml:trace>
  <inkml:trace contextRef="#ctx0" brushRef="#br0" timeOffset="2013">1525 698 8178,'-14'-12'60,"-1"4"258,10 6 0,-2 2 0,14 0 1,8 0-264,4 0 1,10 0 0,3 0 0,-1 0-383,0 0 0,8 0 0,-5 0 1,2 0 326,1 0 0,-11-10 0,6-2 0</inkml:trace>
  <inkml:trace contextRef="#ctx0" brushRef="#br0" timeOffset="2014">1612 327 8178,'-14'0'0,"-1"0"266,-2 0 1,5 3-1,0 4 15,2 8 1,3 6-1,7 6 1,2 4-66,6 3 0,4-5 0,10 8 0,-1 4-329,1 7 0,0-2 1,0 5-1,-1-7-532,1-8 1,0 3 644,0-10 0,0 9 0,-1-4 0</inkml:trace>
  <inkml:trace contextRef="#ctx0" brushRef="#br0" timeOffset="2096">2135 327 8198,'0'-14'297,"0"-1"40,0 11 0,0 4 0,0 14 0,0 5 58,0 3 0,0 2 0,0 5 0,2 8-168,5 4 0,3-5 0,7-2 0,-5-3-54,-2-4 0,4-3 1,-4-2-1,2-3 221,5-4 0,2-5 0,3-10-206,0 0 0,0-10 0,-3-7 1,-2-7-57,-2-5 1,-1-10 0,5 3 0,-2-3-111,-2 3 1,-8-5 0,5 4 0,0-4-539,0-2 1,-4 9 0,4 2 0,-3 3-1268,-4 0 0,0 7 1783,2 8 0,-4 9 0,7-5 0</inkml:trace>
  <inkml:trace contextRef="#ctx0" brushRef="#br0" timeOffset="2097">2374 262 8198,'-12'22'20,"5"2"453,5 5 0,2-2 0,2 7 1,5 2-129,8 5 0,4-2 0,3 12 0,0-6-124,-1-1 0,1 0 0,0-3 0,0-5 86,0-7 1,-1-14 0,1-8-25,0-5 1,0-7 0,-3-7 0,-2-14-185,-3-13 0,-1-2 1,3-15-1,-3 1-92,-4-1 1,1-2 0,-5-5 0,2 2-666,-2 3 0,5 3 0,-3-3 0,-2 9-1328,-3 11 0,0 6 1986,6 10 0,-6 1 0,8-1 0</inkml:trace>
  <inkml:trace contextRef="#ctx0" brushRef="#br0" timeOffset="2440">2919 567 8056,'14'-19'-236,"1"4"0,-1 5 610,-2 1 1,8 6 0,-6-6 0,6 1-137,1 1 0,1-3 0,0 6 0,0-4-94,-1 3 0,1 3 1,0 2-1,0 0-195,0 0 0,-1 2-9,1 6 0,-10 4 0,-5 10 0,-7 2-28,-7 5 1,-5-5 0,-10 7-1,1-1 61,-1-1 0,2 0 0,4-8 0,1 1 37,-2 0 0,7 0 56,3-1 0,7-8 0,7-6-74,8-5 1,7-2-1,4 0 1,6 0-326,2 0 0,2-7 0,7-3 0,-1 1 333,-6-1 0,5-7 0,-7 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24.848"/>
    </inkml:context>
    <inkml:brush xml:id="br0">
      <inkml:brushProperty name="width" value="0.08571" units="cm"/>
      <inkml:brushProperty name="height" value="0.08571" units="cm"/>
    </inkml:brush>
  </inkml:definitions>
  <inkml:trace contextRef="#ctx0" brushRef="#br0">45 240 8145,'-10'92'48,"3"-42"1,-1 2 0,3 8 0,1 3 0,0 14 0,0 4 0,3 7 0,0 3 31,1-26 0,0 2 1,0 1-1,0 4 1,0 1-1,0 0 1,0 4-1,0 0 1,0 1-1,0 4 0,0 0 1,0 1-223,0 2 0,0 1 1,0 0-1,0 0 1,1 0-1,0 1 1,1-2-1,1-1 1,0 1-1,1-3 1,1 1-1,0-1 194,1-1 1,1-1 0,0 0 0,0-2 0,0-2 0,0 0 0,0 0-1,-1 0 1,1 0 0,-1-2 0,-1-1 0,1 0-137,-1-2 0,0-1 0,-1-1 0,0 32 0,-1-3 0,4-13 0,1-3 0,-1-4 0,0-1 40,-1-6 1,1-2 0,1-2 0,0-3-1,-3-12 1,-2-3 0,2 34-1871,-3-18 1914,-2-12 0,0-7 0,0-10 0,0-9 0</inkml:trace>
  <inkml:trace contextRef="#ctx0" brushRef="#br0" timeOffset="1403">741 1 8306,'-21'65'24,"-1"5"1,2 13 0,12-32-1,2 4 76,1 10 0,3 3 0,0 16 1,1 4-1,1-20 0,0 3 0,0 0 1,0 5-1,0 1 0,0 0-93,0 4 0,0 2 1,0 0-1,0 7 1,0 2-1,0-1 1,1 1-1,-1 0 0,2 0 1,0 5-1,0 1 1,1 0 115,0-23 1,1 1 0,-1-1-1,2 2 1,-1 1 0,1 1-1,0 0 1,0-1 0,0-1-1,0 0 1,-1-1 0,1-1-1,1 20 1,0 0 0,-1-2-80,0-4 0,1-1 0,-2-1 1,-2-4-1,-1-1 0,1 0 0,0-4 1,1-1-1,-1 0 0,-1-4 0,0 0 1,-1-1 13,0 28 1,0-2-1,3-11 1,1-5-1,1-16 1,0-3-1,1-8 1,0-1-413,11 35 0,-7-16 0,0-23 0,-3-13-3610,0-11 3964,0-14 0,-7-2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21.523"/>
    </inkml:context>
    <inkml:brush xml:id="br0">
      <inkml:brushProperty name="width" value="0.08571" units="cm"/>
      <inkml:brushProperty name="height" value="0.08571" units="cm"/>
    </inkml:brush>
  </inkml:definitions>
  <inkml:trace contextRef="#ctx0" brushRef="#br0">66 823 8040,'0'-22'96,"0"0"0,0 0 159,0 1 0,10 6 0,4 1 1,8-3-160,7-3 0,-5 1 0,5 2 1,-2 5-16,2 2 1,-5 3 0,5 7 0,-4 0-30,-4 0 1,-6 2 0,-3 6 0,-2 9 15,-6 9 0,-1 1 1,-6 7-1,-4 0-60,-7 0 0,-6-5 0,1 4 0,2-1-124,3-6 1,1-1 0,-4-6 0,5-2-895,3-2 856,1-11 0,11 6 0,4-10 1,8 0 160,4 0 1,3 0 0,0 0 0,-1 0 388,1 0 1,0 7 0,-3 3 0,-2 2 100,-2 5 0,-10-5 0,2 3 0,-5 4-28,-2 8 1,-9-3 0,-6 5 0,-7-5-386,-7-2 1,3-3-1,-8-2 1,0-5-515,0-2 1,0-3-1,-5-7 1,5 0-594,3 0 1,2-2 0,7-6 1022,0-6 0,1-5 0,-1-3 0</inkml:trace>
  <inkml:trace contextRef="#ctx0" brushRef="#br0" timeOffset="1715">676 888 8153,'14'-12'132,"-1"7"528,-4 10 0,-1 7 0,-8 10 0,2 0-411,5-1 0,-4 1 1,6 0-1,-1 0-242,-1 0 0,7-8 0,-4-2 0,2 0 14,5 0 1,-5-7 0,3 2 0,2-4-177,2-3 1,-5-10 0,-1-7 0,-1-7 25,0-5 0,-5-2 1,5 4-1,-2-2 191,-5 2 1,-3 3-1,0 5 1,3 2-17,3 2 1,-1 13 0,-7 2 34,0 12 0,2 10 1,3 4-1,5 3 67,2-2 0,2-3 0,8-2 0,2 0 189,5 0 1,-2-10-1,7-5 1,0-5 19,0-2 1,-5-9 0,5-6 0,-5-7-180,-10-7 0,0 3 0,-11-8 0,-4 0-298,-1 0 0,-3 5 1,-3-5-1,-1 0-550,-4 0 0,-9 10 0,5 0 1,-2 10-3215,-1 4 3884,10-7 0,-14 15 0,7-8 0</inkml:trace>
  <inkml:trace contextRef="#ctx0" brushRef="#br0" timeOffset="1716">1525 910 8153,'0'22'130,"7"-1"0,1 1 0,-3 0 285,-3 0 1,5 2 0,1 3 0,-4 4-259,-1 3 1,-1-7 0,3 4-1,2-2-1427,-2 0 1270,-2 10 0,-3-15 0,0 7 0</inkml:trace>
  <inkml:trace contextRef="#ctx0" brushRef="#br0" timeOffset="2206">2026 823 8065,'-14'-7'178,"1"-3"1,1 0 547,0 1 0,10 1-339,2 8 0,10-7 0,14 0 1,5 2-238,7 2 1,5 3 0,5-2 0,3-3-630,1-2 0,4 0 0,-6 7 0,0 0 479,-6 0 0,1-10 0,-9-2 0</inkml:trace>
  <inkml:trace contextRef="#ctx0" brushRef="#br0" timeOffset="2207">2309 474 8065,'0'34'-213,"0"-5"1,0 5 0,0 2 0,0 8 601,0 7 1,0-3 0,0 8 0,3 0-372,4-1 0,-2-6 0,7 1 0,0-4-1655,0-2 1637,-7-10 0,14-3 0,-7-9 0</inkml:trace>
  <inkml:trace contextRef="#ctx0" brushRef="#br0" timeOffset="2208">2897 387 10021,'0'22'0,"0"2"54,0 5 0,0-2 0,0 7 0,0 0-91,0 0 0,7 2 1,3 5-1,2-5-9,5-7 0,-5-2 0,3-3 1,-1 0 109,-2-4 1,8-13-1,-6 0 40,6-4 0,1-13 0,1-7 1,-3-7 73,-4-5 0,2-10 0,-7 3 1,-1-5 120,1-3 1,0 0 0,-5 1 0,2-3-71,-2-5 1,-3 5 0,-2-2 0,0 7-35,0 4 0,0 11-1061,0-3 0,0 17 0,0 12-491,0 12 0,0 7 1357,0 3 0,0 9 0,0 3 0</inkml:trace>
  <inkml:trace contextRef="#ctx0" brushRef="#br0" timeOffset="2209">3180 387 8138,'-7'22'342,"0"0"-72,2 0 0,0-1 1,0 1-1,-2 0 73,2 0 0,3 2 0,4 3 1,3 4-63,2 3 0,10-5 0,-2 5 0,2-3-40,-3-4 0,5-13 1,-4-6-1,4-6 98,3-2 1,0 0 0,0-5 0,-1-7-87,1-10 0,0-14 0,-3-3 0,-2-7-82,-2-4 1,-3-9 0,5 9-1,-5-1-502,-2-2 0,-3 7 0,-7-3 0,0 8-994,0 5 0,0 9 0,0-2 1325,0 5 0,10 2 0,2 0 0</inkml:trace>
  <inkml:trace contextRef="#ctx0" brushRef="#br0" timeOffset="2295">3594 605 8138,'7'-14'-88,"1"-1"1,1 8 0,-2-5 318,8 2 0,4 3 0,3 7-53,0 0 0,0 0 0,-1 0 0,1 0-95,0 0 1,0 7 0,0 0 0,-3 0 73,-5 3 0,3 2 0,-9 12-14,-4 6 0,-1-6 0,-6 5 1,-4-5 35,-7-2 1,-6-1 0,1 1 0,2 0 54,3 0 0,-1-3 0,-4-2 1,2-2-296,2 2 0,10-5-131,-2 2 0,7-9 1,7 2-1,8-4-221,4-3 1,10 0-1,3-3 1,2-4-1503,4-8 1915,3 6 0,13-11 0,1 8 0</inkml:trace>
  <inkml:trace contextRef="#ctx0" brushRef="#br0" timeOffset="2296">4422 736 8561,'0'-22'1900,"0"7"-1878,0 1 0,2 9 0,5-2 0,8 4 169,4 3 0,10 0 1,3 0-1,1 0-191,6 0 0,2 3 0,3 2 1,-1 2-519,1-2 1,-1-3-1,1-2 518,0 0 0,-11 10 0,-1 2 0</inkml:trace>
  <inkml:trace contextRef="#ctx0" brushRef="#br0" timeOffset="2477">4596 366 8941,'-22'-3'0,"0"-2"955,0-2 1,1 0-967,-1 7 0,10 2 0,7 3 103,10 2 1,7 8 0,10-6-1,2 1-168,5 0 0,2-1 0,10-4 0,1 5-2357,4 2 2433,2-7 0,5 5 0,3-10 0</inkml:trace>
  <inkml:trace contextRef="#ctx0" brushRef="#br0" timeOffset="2675">5815 82 8216,'20'-9'187,"-4"-6"676,-1-4 0,-3 4-504,3 1 0,-8 9 0,-14 0 1,-10 10-23,-10 10 1,0 4 0,-9 5 0,-3 3-176,-2 2 0,5 9 0,2-1 0,0 4-258,0 2 1,8 8-1,-1 2 1,10 3 61,10 5 1,5 6 0,4 1-1,5-7 180,8-6 0,16-14 1,10-12-1,10-7 326,5-7 1,-1-8-1,6-17 1,-5-12 242,-3-11 0,2-9 0,-9-3 0,-7-4-460,-5-2 1,-15 8 0,-14 6 0,-10 4-360,-9 6 0,-18-2 0,-9 17 0,-10 0-202,-4 4 0,-8 8 1,-5 8-1,8 6-1117,4 6 1,5 9 0,8 2 1422,-1 3 0,1-7 0,-1 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3:48.662"/>
    </inkml:context>
    <inkml:brush xml:id="br0">
      <inkml:brushProperty name="width" value="0.08571" units="cm"/>
      <inkml:brushProperty name="height" value="0.08571" units="cm"/>
    </inkml:brush>
  </inkml:definitions>
  <inkml:trace contextRef="#ctx0" brushRef="#br0">153 1 8368,'-15'7'465,"1"0"0,6 10 0,-4-2 1,0 4 172,0 3 0,5 7 0,-5 2 0,2 3-389,5 5 1,-4 4 0,1 6-1,4 2-187,1-3 0,-4 5 0,0-2 0,2-5-308,2-7 0,3-8 1,3-11 115,4-6 0,-2-4 1,9-13 261,3-4 1,3-3-1,-1-7 1,-2 5-84,-3 3 1,1-1 0,7 5 0,0-2 9,-1 2 0,1 0 0,0 0 0,0-2-452,-1 2 0,1 3 0,0 2-519,0 0 0,0-3 0,-1-1-794,1-4 1706,0 1 0,0-3 0,-1-2 0</inkml:trace>
  <inkml:trace contextRef="#ctx0" brushRef="#br0" timeOffset="117">392 197 8140,'0'-22'245,"0"7"289,0 1 1,-2 11-1,-3 3 1,-2 15 158,2 12 0,-5 16 0,1 15 0,-4 5-113,-3 2 1,-4 10-1,1 5 1,2 5-340,2 2 0,1 0 1,-8 0-1,0 3-323,1 4 0,-1-21 0,0-6 1,3-13-753,4-13 1,-2-19 0,8-3 833,-4-7 0,9-5 0,-6-7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7:15:52.289"/>
    </inkml:context>
    <inkml:brush xml:id="br0">
      <inkml:brushProperty name="width" value="0.08571" units="cm"/>
      <inkml:brushProperty name="height" value="0.08571" units="cm"/>
      <inkml:brushProperty name="color" value="#E71224"/>
    </inkml:brush>
  </inkml:definitions>
  <inkml:trace contextRef="#ctx0" brushRef="#br0">390 393 8243,'-8'-15'144,"-1"3"772,-3 3-580,7-8 1,-5 24-1,10 0 1,2 13 49,6 9 1,-3-3-1,9 10 1,3 3-414,2 2 0,3 10 1,0 2-1,0 3-561,-1 5 0,1-6 0,0 3 0,0 0-423,0-2 1,-3-10 0,-2-15 1010,-3-6 0,-9 1 0,5-14 0</inkml:trace>
  <inkml:trace contextRef="#ctx0" brushRef="#br0" timeOffset="500">63 632 8243,'-22'10'-70,"3"-5"596,4 9 0,8-6 0,14 6 0,8 1-347,4-3 1,10 5 0,3-10 0,2-2-281,4-3 0,11-2 0,1 0 0,-1 0-116,-3 0 1,0-9 0,2-8 0,3-8-41,-3-4 0,-9-2 1,-5 4-1,-5-4-60,-10-3 1,3 7 0,-10-2 0,0 5 336,-4 2 0,-6 1 1,-4 1 541,-6 6 1,3 7-137,-9 14 1,9 5-1,-2 12 1,4 3-72,3 2 1,0 0 0,3-5 0,2 3-105,2 2 0,10 0 1,-5-5-1,3 2-242,-1 3 0,-2 3 0,5-5 0,-2 4-153,2 3 1,-5-7 0,0 2 0,-3-5-859,-4-2 803,7-1 1,-9-11 0,4-12 105,-5-18 1,-2-4-1,0-12 1,0-3 99,0-2 1,3 7-1,2 5 1,4 2 57,3-2 0,1 12 0,3-4 1,-1 4 63,2 5 1,-5 2 0,3 10 0,1 2-64,4 6 0,2 4 0,-1 9 0,1 1-167,0 0 1,0 0 0,-3 0 0,-2-1-488,-2 1 1,-8 0 0,7 0-625,3-1 1,0-6 1211,-2-1 0,4-18 0,-7 1 0</inkml:trace>
  <inkml:trace contextRef="#ctx0" brushRef="#br0" timeOffset="668">1239 436 8195,'0'-9'690,"0"9"1,2 9-1,3 13 1,5 0-409,2 0 1,-5 0-1,8-1 1,2 4-424,2 4 1,0-5 0,-2 5 0,-2-5-633,2-2 1,2 0 772,3-1 0,0 1 0,-1 0 0</inkml:trace>
  <inkml:trace contextRef="#ctx0" brushRef="#br0" timeOffset="817">1326 240 8234,'-29'-21'113,"0"1"1,2 3 477,3 3-687,2 9 1,10-7-343,5 5 1,14 4 437,8-4 0,4-5 0,3 0 0</inkml:trace>
  <inkml:trace contextRef="#ctx0" brushRef="#br0" timeOffset="1183">1653 110 8178,'-22'0'801,"0"0"0,3 2-369,4 5 1,-2 6 0,10 8 0,0 1-176,-3 0 0,8 7 1,-6 0-1,6-2-141,2-3 1,2 0 0,6 3 0,9-1-108,9-6 0,1 1 1,9-6-1,3 4-329,2 3 1,2-7 0,-1-3-1,-4-3 178,-1-4 0,-4 5 1,4-3-1,-8-2 872,-5-3 0,-9-2-115,-1 0 0,-19 0 1,-4 3-1,-16 2-361,-11 2 1,-5 10-1,-3-3 1,3 3-300,5-2 0,-3 4 1,10-4-1,3 2-5580,1-3 5625,13-4 0,3-1 0,9 4 0</inkml:trace>
  <inkml:trace contextRef="#ctx0" brushRef="#br0" timeOffset="1914">1391 2353 8224,'-9'-15'-267,"-3"1"891,-1-3-110,4 7 1,11 3-169,5 14 0,-2 5 1,10 8-1,2-3-270,2-3 0,3-2 0,0 5 0,-1-5-129,1-2 1,0 4-8,0-6 0,-1-1 0,-1-10 0,-6-4 42,-6-7 1,1-6-1,-1-4 1,-4-5 47,-1-7 0,-3 2 0,0-2 0,0-1 108,0 3 1,-3-4 0,-1 9-146,-4 2 0,3 13 0,13 9 53,6 10 0,-2 9 0,3 13 0,2 4-14,2 3 0,5 0 0,3 5 0,2-6-21,-2-1 1,-3-3-1,-2-7 249,-1 0 1,1-6 0,-3-8 298,-4-16 0,-5-11 1,-10-10-1,0-10-216,0-9 1,-8 2-1,-1-5 1,-1 3-194,0-3 0,1 5 0,4-2 0,-2 6-590,2 6 1,2 7 0,3-5-1059,0 3 0,3 9 0,4 10 654,8 2 1,4 3-1,3 7 1,-3 2 358,-4 6 1,4 1 0,-5 8 484,6-2 0,2 9 0,-1 10 0</inkml:trace>
  <inkml:trace contextRef="#ctx0" brushRef="#br0" timeOffset="2198">2110 1917 8224,'2'-19'-54,"3"2"0,2 2 166,-2-2 1,-2-2 0,-1-3 0,3 1 283,2-1 1,0 0 0,-4 3 23,4 4 0,-4 8-289,4 14 0,-5 8 0,-2 14 1,0 7-96,0 5 0,7 10 0,3 0 0,2-3-102,5-2 1,3-10 0,1-2 202,1-2 0,0-6 1,0-11-1,-1-13 280,1-14 1,0-5 0,-3-21 0,-4-6-105,-8-4 1,-4-6-1,-3 6 1,0-3-137,0 3 1,-10 2 0,-5 5-1,-6 2-309,-8 3 1,4 9 0,-4-2-1,5 5-769,2 2 0,1 3 1,-1 2-3219,0 2 2491,10 10 1628,2-4 0,20 9 0,2 0 0</inkml:trace>
  <inkml:trace contextRef="#ctx0" brushRef="#br0" timeOffset="2448">2415 1721 7827,'19'10'-161,"-4"4"0,4-1 0,-4 1 0,4 3 285,3 2 0,-1 3 1,-1 2-1,-3 3 483,-3 2 1,-2 0 0,3-7 0,-5 0 364,-1-1 1,-6 1-575,4 0 1,-7-10 0,-5-7-295,-2-10 0,0-14 1,7-13-1,0-2-158,0-4 1,0-11-1,0-4 1,0-3-317,0-4 1,0-1-1,0 1 1,0 4-98,0 3 1,9 2 0,6 8 0,2 1-51,-3 6 0,6 0 0,-8 12 0,2 7-1140,1 5 1657,-1 4 0,8 28 0,0 4 0</inkml:trace>
  <inkml:trace contextRef="#ctx0" brushRef="#br0" timeOffset="2984">2785 850 8169,'-12'0'727,"2"12"0,13 8 1,1 9-447,4 5 0,1 4 0,-1 11 1,6 1-145,6-1 1,-1 7 0,-2-1-1,-3 3-73,3 0 0,0-2 0,-2 4 0,-6-4-236,1-3 0,-7 1 1,4-8-1,-5-3-453,-2-9 584,10-7 0,-8-18 1,6-9-1,-6-14 49,-2-13 0,7-7 0,3-12 0,0-2 88,-1-3 1,6-7-1,-6 5 1,1-3-16,0-4 0,-1 6 0,-4 4 1,3 1-178,-4-2 0,1 5 0,0-4 0,2 6-101,-2 8 0,-2 4 0,-3 11 271,0-1 1,0 12-1,-3 10 105,-4 12 1,5 8 0,-6 4 0,6 5 95,2 7 0,0 5 1,0 3-1,0 2-80,0 5 0,0-8 1,0 3-1,2-7-228,6-1 0,4 1 1,7-3-1,-2-6-603,-3-6 0,8-5 0,7-2 1,0-5-159,3-2 0,-1-5 1,8-13-1,-5-6 794,-3-6 0,8-11 0,-5-3 0</inkml:trace>
  <inkml:trace contextRef="#ctx0" brushRef="#br0" timeOffset="3464">3547 850 7657,'0'-14'-440,"0"-1"0,0 8 102,0-8 222,0 11 1,0-9 149,0 6 186,0 5 1,0-10 764,0 4 179,0 6 599,0-8-1195,0 10 0,-7 3 0,-3 2-284,-2 2 1,5 10-1,-5-3 1,2 6-170,5 1 1,0 1-1,1 0 1,-4 0-256,3 0 0,3-1 1,4 1-569,6 0 0,4-3 1,10-4-1,-1-6 186,1 1 1,2-5-1,3 7 1,4-2 446,3-5 0,-7 7 0,2 0 0,-5 2 611,-2 1 1,-3-1 0,-4 8 253,-8 0 0,-9 0 1,-10-1-172,-10 1 0,-7-7 0,2-1 0,-2 3-997,2 2 1,-4 1 0,2-3 0,2-3-2292,3 3 2669,2 3 0,1 1 0,-1 1 0</inkml:trace>
  <inkml:trace contextRef="#ctx0" brushRef="#br0" timeOffset="3967">3612 219 8083,'0'-22'-77,"0"0"1,0 0 182,0 1 0,0-1 1,3 2-1,2 3 216,2 3 0,10 2 1,-5-5-1,3 5-65,-1 2 0,1 3 0,6 7-138,1 0 0,-7 0 0,-3 2 0,0 3 16,0 2 1,-7 13-1,2-1 1,-5 8-67,-2-1 1,-2 8-1,-3 3 1,-4 4-217,-4 2 0,6 1 0,-5-1 0,0 1-12,0-1 0,5 1 0,-5-3 0,-1-2-288,1-3 1,7-9 492,-2 2 0,7-7 196,7-8 1,6-4-1,8-10 1,1 0 271,0 0 0,-8 0 1,1 0-1,2 2-118,2 5 0,3 6 0,0 8 0,0 1-364,-1 0 0,-6 0 0,-3-1 1,0 1-1048,0 0 0,-5 0 0,6 2 1015,-4 5 0,8-5 0,-5 8 0</inkml:trace>
  <inkml:trace contextRef="#ctx0" brushRef="#br0" timeOffset="4183">4200 1525 8012,'-33'0'4513,"4"10"-3075,14 4 1,5-1-1808,10 1 0,3-2 0,4 3 369,8-8 0,14-14 0,4-5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4:59.037"/>
    </inkml:context>
    <inkml:brush xml:id="br0">
      <inkml:brushProperty name="width" value="0.08571" units="cm"/>
      <inkml:brushProperty name="height" value="0.08571" units="cm"/>
    </inkml:brush>
  </inkml:definitions>
  <inkml:trace contextRef="#ctx0" brushRef="#br0">88 1 8170,'-20'10'204,"3"4"1,5 5 288,3 3 0,1 7 0,6 5 0,-3 7 22,-2 12 1,0 10-1,7 8 1,0 1-166,0-2 0,0 5 1,0-5-1,2-7-719,5-9 0,-2-11 0,7-7 0,0-6 369,0-6 0,3-12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6.566"/>
    </inkml:context>
    <inkml:brush xml:id="br0">
      <inkml:brushProperty name="width" value="0.08571" units="cm"/>
      <inkml:brushProperty name="height" value="0.08571" units="cm"/>
      <inkml:brushProperty name="color" value="#E71224"/>
    </inkml:brush>
  </inkml:definitions>
  <inkml:trace contextRef="#ctx0" brushRef="#br0">22 0 7487,'-12'15'-410,"4"-1"0,6-7 59,2 8 351,0-1 0,0 8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6.733"/>
    </inkml:context>
    <inkml:brush xml:id="br0">
      <inkml:brushProperty name="width" value="0.08571" units="cm"/>
      <inkml:brushProperty name="height" value="0.08571" units="cm"/>
      <inkml:brushProperty name="color" value="#E71224"/>
    </inkml:brush>
  </inkml:definitions>
  <inkml:trace contextRef="#ctx0" brushRef="#br0">65 0 8418,'-21'0'-26,"6"0"161,1 0-331,9 0-1019,-5 10 1215,10-7 0,10 16 0,2-7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6.899"/>
    </inkml:context>
    <inkml:brush xml:id="br0">
      <inkml:brushProperty name="width" value="0.08571" units="cm"/>
      <inkml:brushProperty name="height" value="0.08571" units="cm"/>
      <inkml:brushProperty name="color" value="#E71224"/>
    </inkml:brush>
  </inkml:definitions>
  <inkml:trace contextRef="#ctx0" brushRef="#br0">44 0 8418,'-9'22'-77,"-1"0"0,-5-1 62,8 1 0,5-7 1,2-1-134,0 3 1,0-5-369,0 3 516,0-1 0,9 8 0,4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066"/>
    </inkml:context>
    <inkml:brush xml:id="br0">
      <inkml:brushProperty name="width" value="0.08571" units="cm"/>
      <inkml:brushProperty name="height" value="0.08571" units="cm"/>
      <inkml:brushProperty name="color" value="#E71224"/>
    </inkml:brush>
  </inkml:definitions>
  <inkml:trace contextRef="#ctx0" brushRef="#br0">66 1 8223,'-15'19'0,"3"-2"-274,3-3 0,-6-6 1,8 6 521,2 3 0,2 2-474,3 3 1,0-7 0,3-3 225,4-2 0,5 6 0,10-3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216"/>
    </inkml:context>
    <inkml:brush xml:id="br0">
      <inkml:brushProperty name="width" value="0.08571" units="cm"/>
      <inkml:brushProperty name="height" value="0.08571" units="cm"/>
      <inkml:brushProperty name="color" value="#E71224"/>
    </inkml:brush>
  </inkml:definitions>
  <inkml:trace contextRef="#ctx0" brushRef="#br0">88 0 8346,'-15'20'0,"3"-3"142,3-3 0,-6 1 0,8 7 1,-1-1 67,-1 1 1,6 0 0,-4 0-272,5-1 1,2 1 0,0 0-177,0 0 1,7 0-1,3-1 237,2 1 0,2 0 0,8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366"/>
    </inkml:context>
    <inkml:brush xml:id="br0">
      <inkml:brushProperty name="width" value="0.08571" units="cm"/>
      <inkml:brushProperty name="height" value="0.08571" units="cm"/>
      <inkml:brushProperty name="color" value="#E71224"/>
    </inkml:brush>
  </inkml:definitions>
  <inkml:trace contextRef="#ctx0" brushRef="#br0">88 1 8325,'-10'21'40,"1"1"1,-8 0 0,5 0 246,2 0 0,0-1 0,5 1 0,-2 0-400,2 0 1,3-1 0,2 1 0,2 0-291,6 0 1,-4 0-1,9-1 1,-1 1-589,0 0 991,-7 0 0,14 9 0,-7 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532"/>
    </inkml:context>
    <inkml:brush xml:id="br0">
      <inkml:brushProperty name="width" value="0.08571" units="cm"/>
      <inkml:brushProperty name="height" value="0.08571" units="cm"/>
      <inkml:brushProperty name="color" value="#E71224"/>
    </inkml:brush>
  </inkml:definitions>
  <inkml:trace contextRef="#ctx0" brushRef="#br0">22 0 8244,'0'34'-3,"0"-5"1,0-5 0,0 0 0,0 3 108,0 2 0,0 7 0,0-7 0,-2 0 130,-5 3 0,4-8 0,-4 5 0,5-5-274,2-2 0,0 0 0,2-3-882,5-4 920,-4-6 0,16 1 0,-7 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832"/>
    </inkml:context>
    <inkml:brush xml:id="br0">
      <inkml:brushProperty name="width" value="0.08571" units="cm"/>
      <inkml:brushProperty name="height" value="0.08571" units="cm"/>
      <inkml:brushProperty name="color" value="#E71224"/>
    </inkml:brush>
  </inkml:definitions>
  <inkml:trace contextRef="#ctx0" brushRef="#br0">0 0 8357,'3'12'127,"4"-4"1,5-6-1,10-2 1,-1 0-128,1 0 0,0-10 0,0-2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7.982"/>
    </inkml:context>
    <inkml:brush xml:id="br0">
      <inkml:brushProperty name="width" value="0.08571" units="cm"/>
      <inkml:brushProperty name="height" value="0.08571" units="cm"/>
      <inkml:brushProperty name="color" value="#E71224"/>
    </inkml:brush>
  </inkml:definitions>
  <inkml:trace contextRef="#ctx0" brushRef="#br0">0 44 7574,'22'-2'-768,"0"-3"0,0-2 768,0 2 0,9-7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15.881"/>
    </inkml:context>
    <inkml:brush xml:id="br0">
      <inkml:brushProperty name="width" value="0.08571" units="cm"/>
      <inkml:brushProperty name="height" value="0.08571" units="cm"/>
      <inkml:brushProperty name="color" value="#E71224"/>
    </inkml:brush>
  </inkml:definitions>
  <inkml:trace contextRef="#ctx0" brushRef="#br0">414 20 8174,'12'-10'220,"-2"8"1,-10-5 0,0 14 0,0 7 1,0 6 1,-7 4-1,-3 5 1,-2 7-241,-5 5 1,0 3 0,0-1-1,3 3-201,-3 5 0,-3-5 0,-1 5 1,-1-5-235,0-2 1,0-8 0,1-5 452,-1-7 0,0 13 0,0-13 0</inkml:trace>
  <inkml:trace contextRef="#ctx0" brushRef="#br0" timeOffset="173">1 216 7976,'21'2'239,"1"6"309,0 6 0,0 1 0,-1 4 1,4 8-199,4 4 1,-3-2-1,11 7 1,1 1-198,3-3 1,1 4 0,-4-9 0,-1 0-476,1 3 0,1-10 1,-3 2-1,-4-7-950,-1 0 0,-7-8 1272,5-1 0,-4 4 0,-4 0 0</inkml:trace>
  <inkml:trace contextRef="#ctx0" brushRef="#br0" timeOffset="853">828 455 8089,'0'10'516,"0"-10"0,10-10 1,4-11-371,6-1 1,1 7-1,1 1 1,0-1-74,0 3 0,0-5 0,-1 10 0,1 0-80,0-3 0,0 8 1,-1-3-164,1 10 1,-10 7-1,-2 10 1,-3-1 14,0 1 1,1 0-1,-8 0 1,-3-1-31,-4 1 0,2 0 0,-7 0 0,0-3-37,0-4 0,7 4 111,-2-5 0,4 6 96,3 2 0,3-8 0,2 1 221,2 2 0,7-5 0,-6 2 0,-3 3 568,-3 3 1,-4 1-1,-6 1-208,-6 0 1,-8 0 0,-5-3 0,-4-2-336,-3-3 0,-2-1 1,-8 3-1,3-3-859,5-4 0,-3-2 628,10-7 0,10 0 0,9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4:46.975"/>
    </inkml:context>
    <inkml:brush xml:id="br0">
      <inkml:brushProperty name="width" value="0.06" units="cm"/>
      <inkml:brushProperty name="height" value="0.06" units="cm"/>
      <inkml:brushProperty name="color" value="#004F8B"/>
    </inkml:brush>
  </inkml:definitions>
  <inkml:trace contextRef="#ctx0" brushRef="#br0">370 284 6046,'-12'0'556,"0"0"-216,5 0 0,4-3-101,-4-4 1,2 5 0,0-8 35,-2 0 0,0 5 0,4-7 24,-4 3 0,2 1 0,-7 6 93,3-5 0,-1 4-48,3-4 0,2 5-66,-10 2 0,8 0-142,-7 0 0,1 2 0,-1 5-114,7 8 0,4-3 0,3 2-97,0 3 0,0 3 0,0 1-74,0 1 0,3-7 1,4-3 5,7-2 0,6-3 0,2-7 47,-1 0 1,-6-7-1,-1-3 1,1-2-64,-3-5 1,5-5 0,-7-5 0,-1-2 38,1 3 1,-3-6 0,-7 3-1,0 0 125,0-2 1,-7 7-1,-5-5 1,-5 7 135,-7 7 0,-3 6 0,3 9 0,-3 0 314,-2 0 0,-2 0 0,4 2 0,1 5-80,6 8 0,-2 7 1,8 4-1,-3 3-213,2-2 0,3-1 0,8 1 1,-4 2-152,3-2 0,3-3 1,4-2-1,3-1-15,3 1 0,8-7 0,-1-3 0,4-2-161,3-6 1,2-1 0,3-3-1,2 0 126,-2 0 1,-3-10 0,-2-4 0,-1-6-32,1-2 0,-3 1 1,-2-3-1,-4-3-6,-4-2 0,-2 0 0,-7 7 0,0 0 31,0 1 1,0-1-1,-2 2 1,-5 3 21,-8 3 0,-4 9 0,-3-2 0,0 4 132,1 3 1,-1 3 0,0 4 75,0 8 0,3-3 1,2 2-100,2 3 0,11 3 0,-4 1 69,6 1 0,4 0-52,6 0 0,-4-10 1,11-5-1,2-5 75,2-2 1,-4 0-1,-1 0 1,3 0 155,3 0 0,-6-2 1,1-5-92,2-8 0,-8-4 1,1-3-316,0 0 1,-8 1-1,3-1-305,-10 0 0,0 7 0,-9 3 193,-3 3 0,5 1 1,0 11-1,-1 2-143,1 2 1,5 10 0,-5-3 375,2 6 1,3 2-1,7-1 193,0 1 0,0-7 1731,0-1-1089,0 1 1,0-6-255,0-9-1995,0-9 1,0-6 1364,0 1 0,10-1 0,2-7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8.082"/>
    </inkml:context>
    <inkml:brush xml:id="br0">
      <inkml:brushProperty name="width" value="0.08571" units="cm"/>
      <inkml:brushProperty name="height" value="0.08571" units="cm"/>
      <inkml:brushProperty name="color" value="#E71224"/>
    </inkml:brush>
  </inkml:definitions>
  <inkml:trace contextRef="#ctx0" brushRef="#br0">0 0 8116,'15'0'-150,"-3"2"-201,-2 6 1,7-6 0,-3 5 125,6-4 225,-8-3 0,7 9 0,-7 4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8.565"/>
    </inkml:context>
    <inkml:brush xml:id="br0">
      <inkml:brushProperty name="width" value="0.08571" units="cm"/>
      <inkml:brushProperty name="height" value="0.08571" units="cm"/>
      <inkml:brushProperty name="color" value="#E71224"/>
    </inkml:brush>
  </inkml:definitions>
  <inkml:trace contextRef="#ctx0" brushRef="#br0">0 22 7836,'22'0'313,"0"0"0,0 0 0,2 0-442,5 0 0,-2 0 129,9 0 0,10-10 0,10-2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8.699"/>
    </inkml:context>
    <inkml:brush xml:id="br0">
      <inkml:brushProperty name="width" value="0.08571" units="cm"/>
      <inkml:brushProperty name="height" value="0.08571" units="cm"/>
      <inkml:brushProperty name="color" value="#E71224"/>
    </inkml:brush>
  </inkml:definitions>
  <inkml:trace contextRef="#ctx0" brushRef="#br0">20 1 7905,'-12'0'-876,"5"7"0,14 0 876,8-2 0,4-2 0,3-3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8.832"/>
    </inkml:context>
    <inkml:brush xml:id="br0">
      <inkml:brushProperty name="width" value="0.08571" units="cm"/>
      <inkml:brushProperty name="height" value="0.08571" units="cm"/>
      <inkml:brushProperty name="color" value="#E71224"/>
    </inkml:brush>
  </inkml:definitions>
  <inkml:trace contextRef="#ctx0" brushRef="#br0">78 1 8310,'-22'12'-31,"1"-5"1,6-4-237,0-3 267,11 9 0,4-6 0,12 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9.282"/>
    </inkml:context>
    <inkml:brush xml:id="br0">
      <inkml:brushProperty name="width" value="0.08571" units="cm"/>
      <inkml:brushProperty name="height" value="0.08571" units="cm"/>
      <inkml:brushProperty name="color" value="#E71224"/>
    </inkml:brush>
  </inkml:definitions>
  <inkml:trace contextRef="#ctx0" brushRef="#br0">1 78 8314,'0'-22'-711,"0"0"0,0 7 1388,0 1-670,0 9 0,2 5 0,3 15 1,5 6-8,2 8 0,-7 5 0,4 10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9.466"/>
    </inkml:context>
    <inkml:brush xml:id="br0">
      <inkml:brushProperty name="width" value="0.08571" units="cm"/>
      <inkml:brushProperty name="height" value="0.08571" units="cm"/>
      <inkml:brushProperty name="color" value="#E71224"/>
    </inkml:brush>
  </inkml:definitions>
  <inkml:trace contextRef="#ctx0" brushRef="#br0">22 1 8261,'0'21'-212,"0"1"1,-7 0 0,-1 0-1,3 0 581,3-1 1,2-6 0,0-1-445,0 3 1,2 0 0,3 0 0,5-5-171,2-2 0,-5 7 1,8-3-234,2 6 1,-8-6 477,-1 1 0,4-1 0,0 8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9.616"/>
    </inkml:context>
    <inkml:brush xml:id="br0">
      <inkml:brushProperty name="width" value="0.08571" units="cm"/>
      <inkml:brushProperty name="height" value="0.08571" units="cm"/>
      <inkml:brushProperty name="color" value="#E71224"/>
    </inkml:brush>
  </inkml:definitions>
  <inkml:trace contextRef="#ctx0" brushRef="#br0">1 1 8221,'0'36'-425,"0"1"0,0-11 0,0 6 0,0-3 672,0 0 1,0 0-1,0-7 1,0-1 43,0 1 1,7 0-1,0 0-288,-2-1 1,5 1-1,-3 0 1,-2 0-218,-2-1 1,-1 1 213,5 0 0,-4 0 0,6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9.799"/>
    </inkml:context>
    <inkml:brush xml:id="br0">
      <inkml:brushProperty name="width" value="0.08571" units="cm"/>
      <inkml:brushProperty name="height" value="0.08571" units="cm"/>
      <inkml:brushProperty name="color" value="#E71224"/>
    </inkml:brush>
  </inkml:definitions>
  <inkml:trace contextRef="#ctx0" brushRef="#br0">23 1 8130,'-10'31'-52,"7"-7"1,-4 5 0,5-5-25,2-2 0,0 2 0,0 3 0,0 2-92,0-2 0,0-3 0,0-2 0,0-1 22,0 1 1,2 0 0,3 0 0,2 0-68,-2-1 213,-2 1 0,6 10 0,3 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09.916"/>
    </inkml:context>
    <inkml:brush xml:id="br0">
      <inkml:brushProperty name="width" value="0.08571" units="cm"/>
      <inkml:brushProperty name="height" value="0.08571" units="cm"/>
      <inkml:brushProperty name="color" value="#E71224"/>
    </inkml:brush>
  </inkml:definitions>
  <inkml:trace contextRef="#ctx0" brushRef="#br0">110 1 8084,'-3'43'186,"-4"1"1,2-3-1,-7-2 1,0-3 221,0 3 1,7 2-1,-4 0 1,1-5-643,1-7 1,0-5 0,7-2 233,0 0 0,-10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13.348"/>
    </inkml:context>
    <inkml:brush xml:id="br0">
      <inkml:brushProperty name="width" value="0.08571" units="cm"/>
      <inkml:brushProperty name="height" value="0.08571" units="cm"/>
      <inkml:brushProperty name="color" value="#E71224"/>
    </inkml:brush>
  </inkml:definitions>
  <inkml:trace contextRef="#ctx0" brushRef="#br0">736 218 8268,'-14'0'673,"-1"0"1,3 2-1,-3 6-99,8 6 1,5 8 0,2 7 0,0 7-138,0 5 1,0 3 0,0 2 0,0 5-318,0 7 0,2 2 0,3 1 0,2-6-431,-2-1 1,5 4 0,-3-10 0,0-7-1197,3-9 0,-5-18 1507,9-7 0,-9-4 0,5-3 0</inkml:trace>
  <inkml:trace contextRef="#ctx0" brushRef="#br0" timeOffset="217">39 87 8757,'-19'-9'451,"4"-6"1,10 5 0,18 3 0,11 2 167,7-2 1,13 5 0,9-6-1,3 6-320,4 2 0,5-3 0,8-1 1,7-4-661,5 4 0,-6 1 0,-1 3 0,-3 0-1175,-5 0 0,-12 0 1,-7 3 1535,-5 4 0,-12 5 0,-3 10 0</inkml:trace>
  <inkml:trace contextRef="#ctx0" brushRef="#br0" timeOffset="500">1063 457 8268,'-15'44'-106,"1"-3"0,-1-2 255,3-3 0,2 0 0,10 10 0,0 5 260,0 7 1,0-2-1,0 0 1,3-6 66,4-9 0,5-7 1,10-12-1,0-3-27,-1-4 1,9-8 0,-1-14 0,0-10-29,2-10 0,-7-2 1,5-12-1,-5-7-234,-2-5 0,-10 4 0,-4-4 0,-6 5-337,-2 4 1,-2-2-1,-6 15 1,-6-1-222,-6 1 0,-11 4 1,-3 13-1,-2 4-153,0 0 1,-1 8-1,-4-3 1,2 10-575,3 9 0,9 8 1098,-2 7 0,5 5 0,2 10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5:26.356"/>
    </inkml:context>
    <inkml:brush xml:id="br0">
      <inkml:brushProperty name="width" value="0.06" units="cm"/>
      <inkml:brushProperty name="height" value="0.06" units="cm"/>
      <inkml:brushProperty name="color" value="#004F8B"/>
    </inkml:brush>
  </inkml:definitions>
  <inkml:trace contextRef="#ctx0" brushRef="#br0">480 455 6501,'-19'-3'276,"4"-4"0,5 2-122,10-9 1,0 7-5,0-8 0,0 8 31,0-8 1,0 8 43,0-7 1,0 6-123,0-6 1,0 6-336,0-6 152,-9 9 0,4-5 176,-10 10 0,8 0 187,-7 0 1,6 10-40,-6 5 0,2 4 0,-5 3-174,2 0 0,3-1 0,-5 1 1,5 0-37,2 0 1,1-3-1,4-2 1,-2-3-86,2 3 1,2-4 0,3 1 37,0 3 0,3-7 26,4-3 1,5-5 0,8-4 0,-3-3-20,-3-2 1,1-10 0,4 2 0,-2-4 17,-3-3 1,-9 0-1,5 1 66,0-1 0,-8 0 1,3 0 10,-10 1 0,-7 8 0,-10 6 0,-2 5 57,-5 2 1,2 0-1,-9 2 1,0 5 104,2 8 1,-5 4 0,10 3 0,2-3-83,3-4 1,5 4 0,2-2 0,5 7-105,2 6 1,3-1 0,7-8 0,0 1-70,0 0 0,2 0 0,6-1 17,6 1 1,5-2 0,3-6 0,0-7 109,0-4 1,0-3 0,-1 0-1,1-3 1,0-4 0,0 2 0,-1-9 0,1-3-147,0-3 1,-7-4 0,-1-2-1,1-3-87,-3 2 0,5-4 0,-10 1 1,-2 1-28,-3-2 1,-2 7-1,-2-5 1,-6 5-99,-6 2 0,-5 2 0,-6 6 0,-1 7 247,-3 4 0,-3 3 1,6 0-1,-3 3 228,2 4 1,3 5-1,2 12 1,3 3-144,4 2 1,-2 0 0,10-7 0,2 2-39,3 5 1,2-5 0,2 5 0,5-7-97,8-8 1,4 3 0,3-9-1,2-4 119,5-1 0,-2-3 1,7-3-1,0-1 134,-1-4 0,-6-11 1,5 0-1,-3-10-48,0-5 1,0 5-1,-10-5 1,-2 0-142,-3 0 0,-9 7 1,3-4-1,-6 2-186,-2 0 0,0 0 1,-2 10-1,-8 2-178,-12 2 0,0 8 0,-9-5 0,2 2 102,0 5 0,-7 5 0,6 5 0,1 5 262,-2 2 0,7 5 1,-3 9-1,8 3 56,4-2 0,8 0 0,-5-1 0,2 3 25,5-2 0,5-3 0,8-2 1,6-3-61,6-4 0,1 2 1,4-10-1,1-2-41,3-3 1,7-2 0,-4-2-1,-1-5 183,1-8 1,-3 3 0,-7-3 0,-1-2-52,1-2 1,-2-3 0,-6-2 0,-7-2-97,-4-4 1,-3 1-1,0 8-250,0-1 1,-10 0 0,-4 3 0,-6 4-155,-2 8 0,-9 5 0,-3 2 0,-2 2 183,0 5 1,-1 13 0,-6 11 0,2 1 174,4-1 1,8 0-1,15-4 1,6 5 152,6 1 1,2-6 0,2 2 0,6-5-33,6-2 0,6-3 0,1-4 0,4-8 41,4-4 1,-5-3 0,5 0 0,-3 0 129,3 0 1,-4-10 0,4-7 0,-5-7-116,-2-5 0,-3-8 0,-2 6 1,-3-3-160,3-5 0,-7 5 1,-3 1-1,-4-1-106,-3 0 1,0 0-1,0-2 1,-3 7-268,-4 4 0,-5 4 0,-12-1 1,-3 0-41,-2 0 0,-10 10 1,6 5-1,-4 7 233,1 7 1,2 5 0,-2 13 0,4 4 182,1 7 1,7 5 0,-3 3 0,10-1 126,10 1 1,-3-8 0,3 0-1,5 3 48,6 2 0,8-7 0,13-7 0,4-8-147,7-5 0,5-9 0,3 3 0,-1-6 97,1-2 0,-3 0 0,-2 0 0,-3-2-23,3-6 1,-8-4-1,-2-7 1,-7 2 165,-8 2 0,3 1 1,-9-8-1,-1 0-32,3 1 1,-8-1-1,5 0 1,-7 0-275,-7 0 1,2 1 0,-9-1 0,-6 3-433,-6 4 0,-1-2 1,-7 10-1,0 2 108,0 3 0,5 4 0,-5 5 1,3 8 322,4 4 1,10 3 0,5 0 0,3-1 65,4 1 1,2 0 0,3 0 0,3 0-4,4-1 1,-2 1-1,9-3 1,3-2 525,3-2 1,2-10-126,-1 2 0,-1-7-517,-6-7 0,-4-5-684,-10-10 758,0 0 0,-10 0 0,-2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55.168"/>
    </inkml:context>
    <inkml:brush xml:id="br0">
      <inkml:brushProperty name="width" value="0.08571" units="cm"/>
      <inkml:brushProperty name="height" value="0.08571" units="cm"/>
      <inkml:brushProperty name="color" value="#E71224"/>
    </inkml:brush>
  </inkml:definitions>
  <inkml:trace contextRef="#ctx0" brushRef="#br0">436 349 8286,'-3'24'-9,"-4"6"1,4-4 0,-6 10-1,2 6 105,-1 6 1,1 0 0,7 8 0,0 2-96,0 5 0,0-12 0,0 7 0,0-10-463,0-4 1,2-10 461,6-5 0,4-15 0,10-4 0</inkml:trace>
  <inkml:trace contextRef="#ctx0" brushRef="#br0" timeOffset="134">44 589 8286,'-22'12'-94,"10"7"0,4-4 428,6 4 0,4-4 0,6-3 0,6-3 301,6-4 1,11-2 0,5-3 0,8 0-602,7 0 0,-3-10 0,8-4 0,-3-6-251,-5-2 0,-2-7 1,-5 0-1,-4 3-81,-8 2 0,-5 2 0,-2 0 99,0 0 286,-10 10 1,-10 12-1,-12 17 1,1 7 200,-1 5 1,-4 10 0,6-3 0,3 5-180,3 3 1,2 0 0,0-1 0,0 1-213,0-1 1,0 3 0,0 3 0,0-1-307,0-7 0,2-7 0,3-12 391,3-1 0,1-11 0,-4-10 1,5-14 212,2-13 1,-5 0 0,8-11 0,2-3-119,2-1 1,0-6-1,-2 12 1,-2-3 175,2 3 1,2 7-260,3 14 1,0 6 0,-1 13-206,1 11 1,-7 2 0,-3 19 0,0 0-823,0-2 0,-5 7 1033,8-4 0,-1-6 0,8 1 0</inkml:trace>
  <inkml:trace contextRef="#ctx0" brushRef="#br0" timeOffset="135">1154 828 8261,'-9'-12'106,"-4"-5"1,-8 10-1,-1 2 745,0 3 0,-7 2 0,0 2 0,2 6-44,3 6 1,0 13 0,0 4 0,0 1-667,4-1 0,13 5 0,0-7 0,4-2-494,3-3 0,10-4 0,7-6 1,7-7-225,5-4 1,3-3 0,-6-3-1,6-4 36,2-7 1,-8-6-1,3 1 1,-5 2 1417,-2 2 0,0 3 295,0-2 1,0 2-784,-1 4 0,-1 8 1,-3-2-1021,-3 7 1,1 12-1,6-5 631,1 0 0,0-2 0,0-10 0</inkml:trace>
  <inkml:trace contextRef="#ctx0" brushRef="#br0" timeOffset="136">1677 1 8261,'-7'29'113,"-3"2"0,0 6 409,1 9 1,-6 0-1,8 9 1,2 1-49,2 0 1,3 11-1,0 11 1,0 2-589,0-1 1,0 9 0,0 3 0,-2-3-1369,-5-6 0,4-22 1482,-4-2 0,-5-29 0,0-9 0</inkml:trace>
  <inkml:trace contextRef="#ctx0" brushRef="#br0" timeOffset="137">1154 611 9028,'15'-8'761,"-1"1"1,10 0-1,13 7 1,6 0-160,8 0 1,7-7 0,15-1-1,9 1-741,10-3 1,0 1-1,5-8 139,-8 2 0,-7-9 0,-16-10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6:51.795"/>
    </inkml:context>
    <inkml:brush xml:id="br0">
      <inkml:brushProperty name="width" value="0.08571" units="cm"/>
      <inkml:brushProperty name="height" value="0.08571" units="cm"/>
      <inkml:brushProperty name="color" value="#E71224"/>
    </inkml:brush>
  </inkml:definitions>
  <inkml:trace contextRef="#ctx0" brushRef="#br0">131 371 8121,'-22'7'-89,"0"1"1,3 1 0,4-1 1187,8 6 0,5-2-740,2 3 1,9-10 0,6 2 0,4-5-169,3-2 0,7 0 0,3-2 0,-1-5-20,0-8 0,6-4 1,-8-3-1,-3 0-251,-1 0 1,-4 1-1,-1-1 1,-3 0-30,-3 0 1,-7 1 0,6-1 0,-4 0 37,-4 0 1,-5 3 0,-7 2-1,-8 5 17,-4 2 1,-10 3 0,-3 7-1,1 0 170,0 0 1,-6 0-1,6 2 1,-1 6 294,1 6 1,-1 13-1,6 4 1,-3 3-99,2 5 1,10 2-1,5 2 1,2 1-80,6-1 0,1-1 0,6-4 0,4-4-328,7-2 1,8-6 0,7-9-1,5-5-497,0-2 1,7-3-1,-5-7 1,6 0-2312,1 0 2902,1 0 0,-1-9 0,1-4 0</inkml:trace>
  <inkml:trace contextRef="#ctx0" brushRef="#br0" timeOffset="383">588 284 8156,'-12'22'432,"5"0"0,4-1 0,3 1 0,0 0 234,0 0 0,0-1 1,0 1-1,3 0-405,4 0 0,-5 0 0,8-3 0,-3-2-156,1-3 0,-1 1-60,-7 7 1,7-13-215,0-9 1,3-9 0,-5-13 0,2 0-60,-2 0 1,5-9-1,-1-3 1,1-2 10,0-1 0,4 4 0,-4-4 0,0 8 145,-1 5 0,6 2 0,-5 3 85,2 4 1,-5 8-1,5 14-70,-2 8 1,-3 12 0,-7 4 0,0 0-498,0 1 0,7 4 0,0-4 0,-2-1 554,-2 1 0,6 6 0,3-4 0</inkml:trace>
  <inkml:trace contextRef="#ctx0" brushRef="#br0" timeOffset="667">1198 110 8158,'-12'-29'0,"-10"0"0,0 2 0,-7 13 0,5 6 720,2 6 0,8 2 0,-1 0 0,1 2-347,2 6 1,-5 6 0,9 13 0,1 4-262,-3 3 1,8 0 0,-5 5 0,4-5-206,3-3 0,8 8 0,1-5 0,1 2-57,0 0 0,7-9 0,-5 2 0,2-5 194,1-2 0,-10 0 1,4-3-1,-1-2 230,-1-3 1,-2-1 0,-13 3-1,-6-1-112,-6 2 0,-4-5 1,-2 0-1,-3-2-305,2-5 0,-4 4 0,2-1 1,2-1-3082,3 2 3224,2-6 0,0-3 0,0-12 0</inkml:trace>
  <inkml:trace contextRef="#ctx0" brushRef="#br0" timeOffset="1016">1220 241 7968,'-10'-22'790,"-2"10"-387,-10 4 1,10 8 0,2 8-1,3 6-223,0 6 1,0 1 0,7 3 0,0 3-187,0 2 0,0 7 0,0-7 0,0-2-94,0-3 0,9-2 0,6 0 12,4 0 0,3-10 0,0-5 63,-1-5 1,-1-4 0,-3-5-1,-5-8-49,-2-4 0,4-3 1,-7 0-1,1 0 44,1 1 0,-6-1 0,4 0 319,-5 0 1,-2 1 247,0-1 1,-2 12 0,-3 10-185,-2 12 1,-3 10-1,5 5 1,-2 4 45,2 3 1,3 2 0,2 5 0,0-2-709,0-3 1,2-2 0,5 3 0,8-8-3239,4-5 3547,3-12 0,10 7 0,1-7 0</inkml:trace>
  <inkml:trace contextRef="#ctx0" brushRef="#br0" timeOffset="1200">1612 589 8158,'0'22'188,"-3"-3"65,-4-4 1,5-3 977,-6-5-1045,6-5 1,2 6 0,2-16 0,3-6-369,2-6 1,8-9-1,-5-2 1,-1-3-305,1-5 1,7-2-1,-5-2 486,0-1 0,7 1 0,-6-1 0</inkml:trace>
  <inkml:trace contextRef="#ctx0" brushRef="#br0" timeOffset="1500">1764 371 7855,'0'34'0,"0"-5"-775,0-5 1,0-2 1281,0 0 0,10-3 1,4-4-284,6-8 0,-1-7 1,-2-7-1,-3-5-167,3-1 1,3-6 0,2 5 0,-1-6-39,1-2 1,0 1 0,-3-1 0,-2 0 6,-2 0 0,-10 1 0,2-1 0,-5 0-125,-2 0 0,0 1 1,0-1 111,0 0 1,-9 10 0,-6 5 0,-7 4 308,-7 3 1,5 5 0,-7 7-1,1 12 231,1 8 0,0 2 0,8 4 0,-1-1-133,0 1 0,10 3 0,5 3 0,4 0-512,3-1 0,12-9 0,10-7 0,12-8-499,7-4 1,20-11 590,4 4 0,5-16 0,-4-4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11.416"/>
    </inkml:context>
    <inkml:brush xml:id="br0">
      <inkml:brushProperty name="width" value="0.08571" units="cm"/>
      <inkml:brushProperty name="height" value="0.08571" units="cm"/>
      <inkml:brushProperty name="color" value="#E71224"/>
    </inkml:brush>
  </inkml:definitions>
  <inkml:trace contextRef="#ctx0" brushRef="#br0">66 741 8195,'-22'-22'1187,"8"10"-699,-1 5 1,10 7-1,-2 7 1,5 8-115,2 4 1,0 3-1,0 0 1,0 0-311,0-1 1,2-1-1,3-3 1,5-3-530,2 3 1,2-5 464,8 3 0,9-10 0,3 4 0</inkml:trace>
  <inkml:trace contextRef="#ctx0" brushRef="#br0" timeOffset="603">66 371 7919,'2'-12'-970,"6"5"0,-4 4 1000,11 3 0,-1 3 0,6 4 0,-3 7-40,-3 6 0,1 9 0,4 0 0,-2 0 75,-2 2 0,-8-4 0,5 7 0,0 0 192,0 0 1,-5-8-1,6 3 1,-4-5 52,-4-2 0,-3 0 1,-2 0 524,0 0 1,0-8-319,0 1 1,-7-13 0,0-2-478,2-12 0,3-7 1,2-3-1,0 0-181,0 0 0,2 0 0,3 1 9,2-1 1,3 10 0,-5 2-1,4 3 19,3 0 1,3 2 0,7 12-107,0 8 0,-3 4 0,-2 3 0,-3 2-1769,3 5 1988,3-5 0,1 8 0,1-11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06.510"/>
    </inkml:context>
    <inkml:brush xml:id="br0">
      <inkml:brushProperty name="width" value="0.08571" units="cm"/>
      <inkml:brushProperty name="height" value="0.08571" units="cm"/>
      <inkml:brushProperty name="color" value="#E71224"/>
    </inkml:brush>
  </inkml:definitions>
  <inkml:trace contextRef="#ctx0" brushRef="#br0">424 85 8311,'-2'19'-175,"-5"-4"0,4 7 0,-7-3 0,3 10 648,0 5 0,0 5 1,4 11-1,-2 6-92,-2 0 1,0 7 0,7-5 0,0 2-485,0-2 0,0-4 0,0-13 0,0-5-1610,0-7 273,0-5 1440,0-12 0,0-12 0,0-12 0</inkml:trace>
  <inkml:trace contextRef="#ctx0" brushRef="#br0" timeOffset="617">32 521 8321,'-14'2'-36,"-1"5"1,13-2-1,2 7 1,12 0 428,7 0 1,13-7 0,2 5 0,4-3-506,6 0 1,-5 1 0,11-11-1,-4-4-91,-2-8 0,-3-4 1,-2-3-1,-3-2 74,3-5 1,-8 2 0,-4-6 0,-8 1 272,-4 6 0,-3 1 241,2 4 1,-2 8 0,-7 11 23,3 14 1,-1 3 0,-7 16 0,0-2-132,0 0 1,7 10 0,0-5 0,1 2-215,1 0 0,-6 1 0,4 6 0,-5 1-12,-2-1 1,0 1 0,0-1 0,0-1-168,0-6 1,-7-5 0,0-9 0,0-3-180,-3-4 1,5-8 0,-7-14 82,2-8 1,3-4 0,7-5 0,0-5-50,0-7 1,0 2 0,2 0 0,3 2 125,3 6 0,6 2 0,-4 2 0,2 0 107,5 0 0,2 10 0,3 5 216,0 4 0,-1 6 0,-1 4 0,-3 10-27,-3 10 1,1-3-1,7 7 1,-1-2-101,1 0 1,-3 0 0,-2-9 0,-2-3-24,2-3 0,5-9 0,4 2 1,3-4-35,-2-3 0,-5-10 0,-5-4 0,-3-6 1,3-2 1,-5-7 0,0-2 0,-2-1-33,-5 1 1,-3-8 0,-4 5-1,-6-2-59,-6 0 1,-5 2 0,-3-2 0,0 7 64,0 4 1,-2 6 0,-3 5-1,-2 6 221,3 6 1,2 12 0,2 4 0,3 8 270,4 7 0,5 5 0,10 9 0,0 1-128,0-1 1,3-6 0,4-1 0,8 0-329,4-2 0,12-2 0,6-11 0,4-1-693,2-6 0,8 3 677,0-10 0,9 1 0,-4-8 0</inkml:trace>
  <inkml:trace contextRef="#ctx0" brushRef="#br0" timeOffset="2045">1644 891 7714,'0'-15'-21,"0"1"0,0 6 0,0-6 79,0-3 0,0-2 0,0-3 0,2 0-57,5 0 0,-2-2 0,7-3 0,0-2 63,1 3 0,-6-6 1,7 3-40,3 3 1,-5 4-1,3 7 20,2 8 0,-5 7 0,0 7 0,-2 8-26,-6 4 1,6 6 0,-3 1 0,-2 6-50,-2 1 1,-3-6 0,2 2 0,3-5-200,2-2 1,0 0 91,-7 0 145,0-10 1,0-5 0,0-14 0,0-10 26,0-10 1,0 3-1,0-7 1,0 1 26,0 1 0,8 0 1,1 8-43,4-1 0,-6 10 0,7 5 46,3 4 1,0 6 0,0 1 0,-2 8 93,2 8 1,-5-3 0,0 12 0,-3-5-62,-4-2 0,5 7 0,-3 0 154,-2-3 1,-3-9 81,-2-2 1,0-13-228,0-2 0,0-9 0,0-13 0,0 0-55,0 0 1,0 1-1,0-1 1,0 0-3,0 0 0,3 3 0,2 2-280,2 2 0,10 11 29,-3-4 0,3 16 1,0 4-1,-2 2-421,2 1 0,0-1 0,0 8 0,-3 0 621,3 0 0,2 9 0,3 3 0</inkml:trace>
  <inkml:trace contextRef="#ctx0" brushRef="#br0" timeOffset="2201">2449 564 8174,'0'-14'0,"-2"1"136,-5 4 0,2 2 0,-10 7 52,-2 0 0,5 16 1,0 9-1,3 4-11,4 2 1,-5 8-1,3-3 1,2 3-28,3-3 0,2-4 0,0-11 0,0 1 288,0 0 1,9-8 0,6-1-137,4-4 1,-4-11 0,-3-13 0,0-4-90,0-3 0,-7 0 0,2 1 1,-5-1-254,-2 0 1,-7 0-1,-3 1 1,1-1-1305,-1 0 0,-7 0 1344,3 0 0,-6 1 0,-1-1 0</inkml:trace>
  <inkml:trace contextRef="#ctx0" brushRef="#br0" timeOffset="2202">2580 629 7829,'-22'10'-80,"1"5"0,1 4 0,6 3 0,6 0 331,6-1 0,2 1 0,0 0 0,0 0-81,0-1 1,2-1-1,6-6 1,4-4-42,0 0 0,7-8 1,-4 3-1,4-10-60,3-9 0,0-8 0,-1-5 1,-1-4-152,-6-3 0,3-2 0,-7-8 0,0 0-53,-1 1 0,-1-8 1,-6-2-1,3-3-123,2-4 1,0-3-1,-7-3 1,-2 4-30,-5 3 0,4 9 1,-6 16 210,-1 12 1,5 12-1,-7 18 1,0 9 102,0 9 0,7 15 0,-2 13 0,2 1 104,-2 6 1,4 4 0,-4 5 0,4 0-55,3-7 0,0 0 0,0-12 1,3-3-3,4-2 0,8-12 0,11-7 0,3-10 83,-2-10 1,4-5-1,-2-2 1,0-4 124,3-11 0,-8 1 0,5-18 0,-7 3-11,-8 0 1,6-7 0,-8 7 0,0 0-166,-5-3 0,-4 8 0,-3-5 0,0 5-118,0 2 1,-8 7 0,-1 1 0,-3-1 209,-5 3 1,-3 3 0,-1 11 0,-1 5-43,0 8 1,0 11 0,0 4-1,3-1-140,5 2 0,-3 0 1,9 8-1,3-3-74,3 3 1,2 2 0,2 0 0,6-2-151,6-3 1,6-2 0,4 3-1,2-8-452,3-5 0,8-10 0,-6-2 0,1-2-191,-1-5 0,1-12 0,-6-8 850,3-4 0,0-22 0,-7-5 0</inkml:trace>
  <inkml:trace contextRef="#ctx0" brushRef="#br0" timeOffset="2400">3255 237 8154,'12'-9'433,"-4"9"1,1 12 0,-2 17 0,-2 7-148,-2 5 1,-3 10 0,0 2-1,0 3-307,0 5 1,0 1 0,0 1 0,2-2-99,5-3 119,-4 0 0,6-2 0,-9-3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19.689"/>
    </inkml:context>
    <inkml:brush xml:id="br0">
      <inkml:brushProperty name="width" value="0.08571" units="cm"/>
      <inkml:brushProperty name="height" value="0.08571" units="cm"/>
      <inkml:brushProperty name="color" value="#E71224"/>
    </inkml:brush>
  </inkml:definitions>
  <inkml:trace contextRef="#ctx0" brushRef="#br0">327 42 8040,'-22'-7'113,"1"-1"183,-1 4 0,0-6 0,0 3 120,0 2 1,8 10 0,-1 4 0,-2 6 13,-2 9 1,-3 0-1,1 12 1,-1 1-56,0-3 0,7 7 1,3-5-1,3 3-172,4-3 0,2 3 0,6-10 0,4-3-270,8-1 1,4-11 0,5-2 0,5-2-365,8-5 0,-4-3 0,4-4 0,-1-3-546,-2-2 0,0-10 0,-8 5 0,3-3 977,-2 1 0,-3-1 0,-2-7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19.862"/>
    </inkml:context>
    <inkml:brush xml:id="br0">
      <inkml:brushProperty name="width" value="0.08571" units="cm"/>
      <inkml:brushProperty name="height" value="0.08571" units="cm"/>
      <inkml:brushProperty name="color" value="#E71224"/>
    </inkml:brush>
  </inkml:definitions>
  <inkml:trace contextRef="#ctx0" brushRef="#br0">22 1 9098,'-12'5'2728,"5"7"-2068,5 10 0,2 14 0,0 0 0,0 5-319,0 3 0,0 9 1,0 5-1,0 5-449,0 2 0,0-2 1,0-2-1,0-6-581,0-1 0,0-6 0,0-12 0,0-7-880,0-4 1,7-4 1568,0 1 0,10-10 0,-5-2 0</inkml:trace>
  <inkml:trace contextRef="#ctx0" brushRef="#br0" timeOffset="1">196 415 8040,'-7'-15'1137,"0"1"0,-8 11-799,8 3 1,0 10 0,7 12 0,0-1-160,0 1 0,0 7 0,0 0 1,2-2-229,6-3 0,1-2 0,8-3 0,-5-2-110,-2-2 0,7-10 0,-3 2 0,6-5-75,2-2 1,-8 0-1,1-2 1,-1-5 89,-2-8 0,5-4 0,-10-3 0,-2 0 249,-2 0 1,4 8 0,0-1 758,-2-2 1,-3 5-326,-2-2 1,0 11-1,-2 1-235,-5 7 0,4 12 0,-4 0 1,5 7-202,2 5 1,0 0-1,0-7 1,0 2-574,0 5 0,0-5 0,2 5-931,5-5 0,5-2 0,10-3 1401,0-4 0,0-15 0,0-12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0.063"/>
    </inkml:context>
    <inkml:brush xml:id="br0">
      <inkml:brushProperty name="width" value="0.08571" units="cm"/>
      <inkml:brushProperty name="height" value="0.08571" units="cm"/>
      <inkml:brushProperty name="color" value="#E71224"/>
    </inkml:brush>
  </inkml:definitions>
  <inkml:trace contextRef="#ctx0" brushRef="#br0">197 475 8040,'-15'-22'134,"1"1"1,-1-1 0,-7 3 805,0 4 1,1 5-1,-1 13-605,0 4 0,10 5 1,2 10-1,3 2-313,0 5 1,0-2 0,7 7 0,0-1-84,0 1 1,2-7-1,3 2 1,5-5-398,2-2 1,2-10 0,8-2 0,0-3 167,-1 0 1,1-2 0,0-12 0,0-8 158,0-4 1,-8-10 0,1-3 0,-1-1 94,-2-6 1,5-2-1,-10-3 1,1 1 101,1-1 0,-6 1 0,4-1 0,-5 0-43,-2 1 0,0-1 1,0 1-1,0 2-57,0 4 1,-9 8 363,-6 15 1,3 9 0,0 17 0,0 12 88,0 8 0,5 6 0,-5 11 0,-1 2-137,1-3 1,7 5-1,-2 0 1,5 1-156,2-1 1,0 5 0,0-10 0,0-4-261,0-5 0,7-10 0,3 5 1,2-5-9,5-10 0,2 0 1,3-11 95,0-4 1,-3-4 0,-2-4-1,-5-9 138,-2-6 1,7 2 0,-5-12 0,2 5-167,1 2 1,-8 0 0,5 1 0,-2-1-376,-5 0 1,4-7-1,1 0 235,2 2 0,-7 10 0,2 3 331,-4-3 153,-3 7 1,-3 8-1,-2 12 1,-4 2 135,-3 5 0,4 2 0,-4 3 0,3 0-122,4-1 1,-5 1-1,3 0 1,2 0-285,3-1 0,2 1 0,0 0-51,0 0 1,0-8-1,2 1-461,5 2 0,-2-8 0,10-1-483,2-6 0,-1 0 1,1 3-504,-2 3 1,-1-1 418,8-7 1078,-10 0 0,8 0 0,-8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0.816"/>
    </inkml:context>
    <inkml:brush xml:id="br0">
      <inkml:brushProperty name="width" value="0.08571" units="cm"/>
      <inkml:brushProperty name="height" value="0.08571" units="cm"/>
      <inkml:brushProperty name="color" value="#E71224"/>
    </inkml:brush>
  </inkml:definitions>
  <inkml:trace contextRef="#ctx0" brushRef="#br0">218 88 8022,'10'-22'1828,"-8"0"1902,5 1-2585,-4 8 0,-13 4-1035,-4 9 1,-6 7 0,1 3 0,4 2-358,8 5 1,5 2 0,2 3 0,0 0-524,0-1 0,0 1 0,0 0 408,0 0 1,9 0 0,4-1 0,1 1 498,1 0 0,-3 0 0,2-1 0,-7 1 428,-4 0 1,4 0-1,0 0 215,-2-1 0,-12-9 0,-8-2 0,-6-3-616,-8 1 0,4-1 1,-6-7-1,2-3-1716,0-4 0,2-5 1552,13-10 0,-6-9 0,8-3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5.757"/>
    </inkml:context>
    <inkml:brush xml:id="br0">
      <inkml:brushProperty name="width" value="0.08571" units="cm"/>
      <inkml:brushProperty name="height" value="0.08571" units="cm"/>
      <inkml:brushProperty name="color" value="#E71224"/>
    </inkml:brush>
  </inkml:definitions>
  <inkml:trace contextRef="#ctx0" brushRef="#br0">346 175 8175,'-7'-34'235,"-3"5"481,-2 4 1,0 4 0,-5-1 0,3 3 246,-3 4 1,-3 5 0,-1 10 0,-1 0-443,0 0 0,0 10 0,1 7 1,-1 10-404,0 9 0,0 0 0,3 5 0,2 5-244,2 0 0,11 3 0,-4-1 0,8 5-704,8 3 0,4-10 0,12 0 0,5-10-1830,7-4 0,5-11 2660,3-6 0,-1-10 0,1 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5.992"/>
    </inkml:context>
    <inkml:brush xml:id="br0">
      <inkml:brushProperty name="width" value="0.08571" units="cm"/>
      <inkml:brushProperty name="height" value="0.08571" units="cm"/>
      <inkml:brushProperty name="color" value="#E71224"/>
    </inkml:brush>
  </inkml:definitions>
  <inkml:trace contextRef="#ctx0" brushRef="#br0">240 87 8175,'-10'-21'344,"6"6"1,-11 1 766,-2-3 1,5 7-1,-2 3-315,-3 4 1,-3 6 0,-2 6 0,3 11-440,5 6 0,-6 11 1,8-6-1,-2 3-302,-1 5 0,10-1 0,-2 1 0,5-5-622,2-3 0,2 1 1,5-8-1,8 0-172,4-4 0,3-13 0,0 0 0,-1-4 434,1-3 0,-2-10 1,-3-5-1,-3-4 391,3-3 1,-5-2 0,0-3 0,-2-2 327,-5 3 0,0 4 0,-1 5 777,4 3 0,-1 6-882,-7-6 0,7 11 1,0 3-896,-2 13 1,0 13 0,0 3-1,5-2-3362,2-3 3948,2-2 0,18 0 0,2-1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5:30.355"/>
    </inkml:context>
    <inkml:brush xml:id="br0">
      <inkml:brushProperty name="width" value="0.06" units="cm"/>
      <inkml:brushProperty name="height" value="0.06" units="cm"/>
      <inkml:brushProperty name="color" value="#004F8B"/>
    </inkml:brush>
  </inkml:definitions>
  <inkml:trace contextRef="#ctx0" brushRef="#br0">65 216 5901,'12'-12'184,"-2"2"0,-10 8-81,0-5 0,3 4 64,4-4-142,-5 5 12,8 2 1,-8 0 0,3-3-98,2-4 41,1 5 1,-6-8-59,5 10-73,-4 0 49,16 0 0,-14 0-48,9 0 84,-9 0 94,5 0 0,-10 2-32,0 6 37,0-6 23,0 8-21,0-10 0,0 2 146,0 5-151,0-4 1,-2 6-59,-6-9 31,6 0 177,-8 0 0,10-2-38,0-5-611,0 4 468,0-6 0,-9-1 0,-4-2 0</inkml:trace>
  <inkml:trace contextRef="#ctx0" brushRef="#br0" timeOffset="235">109 282 5770,'12'-13'110,"-2"1"-87,-10 5 1,2 5-30,5-6 1,-4 4-17,4-4-32,-5 6 54,-2-8 0,10 10 0,2 0 0</inkml:trace>
  <inkml:trace contextRef="#ctx0" brushRef="#br0" timeOffset="1014">196 238 7093,'0'-12'200,"0"2"-131,0 10 62,0 0 74,0-9-81,0 6 1,0-9-36,0 5 1,0 2-39,0-10 0,0 8 65,0-7 1,0-1 0,0-7 130,0 1 0,0-1 1,-2 2 572,-6 6-40,6-5-414,-8 16 0,10-4 0,0 14 0,0 8-60,0 4 0,0 12 0,-2 6 0,-3 4-35,-2 2 1,-3 11 0,5 1 0,-4 3-149,-4 0 1,6 1 0,-5 3 0,0-1-17,0-3 1,0-17-1,-3 0 1,6-9 149,-1-13 1,7-4-1,-6-11-87,-1 4 1,8-11 0,-6-14 0,6-9-115,2-11 0,0-4 1,2-2-1,3-1-165,3 1 1,1-11-1,-4-1 1,5-3-229,2 0 0,0 7 1,5-5-1,-5 3 38,-2 5 0,-3 11 0,-5 8 39,6 5 0,-8 12 0,0 7-1107,-13 10 0,1 14 1367,-2 10 0,-10 20 0,-10-3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6.309"/>
    </inkml:context>
    <inkml:brush xml:id="br0">
      <inkml:brushProperty name="width" value="0.08571" units="cm"/>
      <inkml:brushProperty name="height" value="0.08571" units="cm"/>
      <inkml:brushProperty name="color" value="#E71224"/>
    </inkml:brush>
  </inkml:definitions>
  <inkml:trace contextRef="#ctx0" brushRef="#br0">411 109 8175,'-24'-21'469,"-5"-1"0,5 2 0,-3 3 0,8 5 434,5 3 0,-1 1 0,-7 11 0,3 4-450,4 8 1,6 4 0,9 3-1,0 2-629,0 5 0,0-5 1,0 8-1,2-3-199,5 0 1,5 2-1,8-4 1,-3 2 94,-3-3 0,-6-1 1,4-1-1,-3 2-57,-4 3 1,5 1-1,-5-9 612,-8 1 0,-6-7 0,-13-3 0,0-3 257,0-4 1,-7-2-1,-2-3 1,-1 0-197,1 0 1,-5 0-1,9-3 1,5-2-162,5-2 1,12-3-798,-2 3 0,7-3 0,10-4 1,9 4-90,8 1 1,4 6 0,-2-6 0,5 1 437,0 1 0,7-8 0,-7 6 1,2-3 246,1-5 1,-8 5-1,5-3 1,-3-2 381,-4-2 1,2-5-1,-5-3 1,-5-2 292,1 2 1,-11 3 0,-2 2-1,-4 1 26,-3-1 1,0 7 0,-3 3 0,-4 3 16,-7 4 1,-6 2 0,-4 6-1,0 4-305,2 8 0,-4 4 1,11 3-1,-2 2-275,3 5 0,-3-3 0,9 8 0,4 0-427,1 0 1,3-7 0,5 2-1,7-5-1088,10-2 0,14 0 0,3-3 0,9-5-1016,10-6 0,5-8 2419,3-8 0,9-13 0,2-13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6.620"/>
    </inkml:context>
    <inkml:brush xml:id="br0">
      <inkml:brushProperty name="width" value="0.08571" units="cm"/>
      <inkml:brushProperty name="height" value="0.08571" units="cm"/>
      <inkml:brushProperty name="color" value="#E71224"/>
    </inkml:brush>
  </inkml:definitions>
  <inkml:trace contextRef="#ctx0" brushRef="#br0">349 44 8167,'-21'-14'-7,"-4"2"0,-1 2 838,-3 5 1,0 3 0,7 2 0,0 0-206,0 0 1,3 10-1,5 7 1,6 7-403,6 5 1,2 7 0,0-7-1,2 0-306,6 3 1,4-6 0,9 8 0,1-3 6,0-4 1,0-3-1,0-2 1,-3 0 197,-5 0 0,-4-1 0,-10 1 195,0 0 0,-17-8 0,-5-1 1,-4-4-272,-6-4 1,8 5 0,-7-3-1,2-2-4060,0-3 4013,0-2 0,7 0 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7.225"/>
    </inkml:context>
    <inkml:brush xml:id="br0">
      <inkml:brushProperty name="width" value="0.08571" units="cm"/>
      <inkml:brushProperty name="height" value="0.08571" units="cm"/>
      <inkml:brushProperty name="color" value="#E71224"/>
    </inkml:brush>
  </inkml:definitions>
  <inkml:trace contextRef="#ctx0" brushRef="#br0">66 1 8444,'-13'2'282,"4"3"0,2 5 65,-1 2 0,-6 5 1,6 12-1,4 7-11,1 5 1,3 5 0,0 3 0,0 6-114,0 8 1,0-2-1,0 11 1,0-4-656,0-3 0,0-2 0,3-7 0,1-13-2208,4-11 2640,-1-8 0,3-31 0,2-8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8.831"/>
    </inkml:context>
    <inkml:brush xml:id="br0">
      <inkml:brushProperty name="width" value="0.08571" units="cm"/>
      <inkml:brushProperty name="height" value="0.08571" units="cm"/>
      <inkml:brushProperty name="color" value="#E71224"/>
    </inkml:brush>
  </inkml:definitions>
  <inkml:trace contextRef="#ctx0" brushRef="#br0">88 293 8277,'-22'10'136,"0"0"0,3 7 1,4-3 35,8 3 0,5 3 0,4 1 0,5-1 459,8-6 0,14 3 1,7-10-1,5-2-436,3-2 0,7-6 0,0-4 0,-1-8-162,4-4 1,-8-3 0,2-2 0,-7-2-216,-5-4 1,-9-6 0,2 5 0,-7-1-148,-8 1 1,-4-5-1,-10 7 1,0-1 369,0-1 0,0 14 0,0-5 438,0 3 1,0 12-233,0 7 0,0 9 0,0 13 0,0 2-131,0 5 1,0-4 0,2 6 0,3-2-88,2 0 0,8 10 0,-8-3 1,1 5-143,1 3 0,-6-1 1,4 1-1,-5-1-198,-2 1 0,0-3 0,0-2 0,-2-8 257,-5-7 0,2 1 305,-10-18 0,10-9 1,-2-13-127,5-4 0,2-3 0,2 0-69,5 0 1,6 10 0,8 5-368,1 5 1,0 2 0,2 0 0,3 0-2157,2 0 2467,0 9 0,2 3 0,3 10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9.135"/>
    </inkml:context>
    <inkml:brush xml:id="br0">
      <inkml:brushProperty name="width" value="0.08571" units="cm"/>
      <inkml:brushProperty name="height" value="0.08571" units="cm"/>
      <inkml:brushProperty name="color" value="#E71224"/>
    </inkml:brush>
  </inkml:definitions>
  <inkml:trace contextRef="#ctx0" brushRef="#br0">632 806 8277,'-29'0'400,"0"-3"1,0-1 772,-2-4 1,4 1 0,-7 9 0,3 6-287,4 6 0,0 6 0,3 4 0,0 2-694,5 3 1,11 8 0,1-8 0,5-3-657,2-1 1,9-4 0,6-1 0,4-6-276,3-7 0,7-4 1,0-3-1,-2 0 243,-3 0 0,5-3 0,0-4 0,-2-5 434,-3 0 0,-10-5 1,1 7 974,2-2 0,-5 7 1,2-2-322,3 5 0,-5 2 1,3 0-1605,2 0 1,2 0-1,3 0-2773,0 0 3784,-10 0 0,17-20 0,-5-4 0</inkml:trace>
  <inkml:trace contextRef="#ctx0" brushRef="#br0" timeOffset="1">850 0 8277,'0'22'-119,"0"0"0,2 2 711,6 5 1,-6 5 0,8 12-1,-1 5-265,6 7 0,-3 14 1,3 6-1,1 1-892,4 1 0,-6 0 0,-2 5 565,-2-5 0,7 4 0,-5-6 0</inkml:trace>
  <inkml:trace contextRef="#ctx0" brushRef="#br0" timeOffset="2">632 653 8277,'12'10'348,"8"-8"1,-6 6 0,8-6 244,7-2 1,5 0 0,12 0 0,5 0-749,7 0 1,5 0 154,2 0 0,0 0 0,1 0 0</inkml:trace>
  <inkml:trace contextRef="#ctx0" brushRef="#br0" timeOffset="3">218 2221 8248,'-21'0'0,"-1"0"186,0 0 0,-5 10 0,1 4 0,4 8 388,3 7 0,-5 5 1,11 10-1,1 2-334,5 4 0,5-6 0,2 2 0,0-10-171,0-4 0,9-13 0,6-12 0,4-4 11,3-3 0,0-3 1,0-6-1,-1-11-158,1-6 0,-7-13 1,-1 3-1,1-3-3,-3 3 0,0-8 0,-7 3 0,2-7 36,-2-1 0,4 3 1,-1 3-1,-3-3-67,-3-5 1,-2-5-1,0-7 1,0 5-112,0 7 1,7 8 0,0 7 378,-2 7 1,-2 19 0,-3 17 141,0 20 0,0 21 0,0 10 1,0 5-169,0 2 0,0 1 0,2 2 0,3 2-460,2 2 0,10 1 1,-5-10 329,0-5 0,17-5 0,-4-9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9.369"/>
    </inkml:context>
    <inkml:brush xml:id="br0">
      <inkml:brushProperty name="width" value="0.08571" units="cm"/>
      <inkml:brushProperty name="height" value="0.08571" units="cm"/>
      <inkml:brushProperty name="color" value="#E71224"/>
    </inkml:brush>
  </inkml:definitions>
  <inkml:trace contextRef="#ctx0" brushRef="#br0">109 82 8248,'-2'-21'317,"-6"-1"1,6 7 0,-8 3 300,0 3 0,1 6 0,-8 15 0,5 12-197,2 8 0,0 4 0,6 8 0,-4-1-293,3 1 1,3-1 0,4 1 0,3-3 87,3-5 0,9 1 1,-3-13-1,5-7 118,3-5 1,0-5-1,2-9 1,0-8 122,-2-12 1,5-2 0,-15-12 0,0-3-337,-5-2 1,-4-3 0,-3 3 0,0 3-359,0 1 1,-10 3-1,-5-2 1,-4 9-1385,-3 10 1,-2 8 0,-3 9 1620,-2 0 0,-9 9 0,4 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29.629"/>
    </inkml:context>
    <inkml:brush xml:id="br0">
      <inkml:brushProperty name="width" value="0.08571" units="cm"/>
      <inkml:brushProperty name="height" value="0.08571" units="cm"/>
      <inkml:brushProperty name="color" value="#E71224"/>
    </inkml:brush>
  </inkml:definitions>
  <inkml:trace contextRef="#ctx0" brushRef="#br0">66 262 8461,'0'22'193,"-8"0"1,1-1 1089,2 1 0,0-2-303,-2-6 0,2-7-765,-9-14 1,9-5 0,-2-10 0,4-2-192,3-5 1,0 2-1,0-6 1,3-1 4,4 0 0,-5 7 1,8-2-1,-3 5-112,1 2 1,6 0-1,-4 3 115,2 4 1,2 6 0,8 11-154,0 5 0,0 6 1,0 11-1,-1 2-513,1 3 1,0 10-1,-3-5 1,-2 2-1068,-2 1 0,-1-11 1701,8 3 0,0 5 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30.020"/>
    </inkml:context>
    <inkml:brush xml:id="br0">
      <inkml:brushProperty name="width" value="0.08571" units="cm"/>
      <inkml:brushProperty name="height" value="0.08571" units="cm"/>
      <inkml:brushProperty name="color" value="#E71224"/>
    </inkml:brush>
  </inkml:definitions>
  <inkml:trace contextRef="#ctx0" brushRef="#br0">110 63 8296,'-12'-22'291,"0"8"0,4 2 491,-6 2 0,2 5 1,0 12-1,2 8-317,5 4 1,-5 5 0,3 5 0,2 5-231,3 0 0,2 5 0,0-10 0,2-2 21,6-3 1,4-2 0,10-3-313,-1-5 1,1-4-1,0-10 1,0-2-472,-1-6 0,1 1 1,-2-12-1,-4-5-836,-1-1 0,-10-6 0,4 0 0,-1-6 1363,-1-9 0,10 3 0,-5-11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30.268"/>
    </inkml:context>
    <inkml:brush xml:id="br0">
      <inkml:brushProperty name="width" value="0.08571" units="cm"/>
      <inkml:brushProperty name="height" value="0.08571" units="cm"/>
      <inkml:brushProperty name="color" value="#E71224"/>
    </inkml:brush>
  </inkml:definitions>
  <inkml:trace contextRef="#ctx0" brushRef="#br0">194 1 8186,'0'24'-329,"2"3"665,6 2 0,-6 9 0,8 1 0,-3 7 539,0 5 1,8 17 0,-6-1 0,1 11-646,0 11 0,4 6 0,-9-44 1,0-1-1,5 42-916,-1-9 0,-1-18 0,-6-14-230,5-5 1,-7-17-559,0-15 0,-2-9 1474,-13-27 0,1 5 0,-8-14 0</inkml:trace>
  <inkml:trace contextRef="#ctx0" brushRef="#br0" timeOffset="1">20 785 8296,'-10'-12'476,"8"-8"243,-6 6 1,8 2 0,8 0-91,6 2 0,18 3 0,9 7 0,10 0-655,4 0 0,3 0 0,8 0 0,-1 0-395,0 0 421,1 0 0,9 0 0,2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7:36.750"/>
    </inkml:context>
    <inkml:brush xml:id="br0">
      <inkml:brushProperty name="width" value="0.08571" units="cm"/>
      <inkml:brushProperty name="height" value="0.08571" units="cm"/>
      <inkml:brushProperty name="color" value="#E71224"/>
    </inkml:brush>
  </inkml:definitions>
  <inkml:trace contextRef="#ctx0" brushRef="#br0">87 518 8411,'-10'12'748,"8"0"1,-5-4-308,4 6 0,3 8 0,0 7 0,0 7-129,0 5 1,3 13-1,4 4 1,8 5-279,4 2 0,-5 0 0,1 1 0,2-1-1023,2 0 1,1-19 0,-3-9-1588,-3-11 2576,1-14 0,-3-12 0,-3-12 0</inkml:trace>
  <inkml:trace contextRef="#ctx0" brushRef="#br0" timeOffset="187">0 388 8255,'12'-42'-23,"-5"4"0,-2 4 101,2 2 0,1 6 1,11 9-1,5 5 353,0 2 1,8 3 0,-1 7-1,3 2-42,5 6 0,0 4 0,-1 9 0,-4 1-85,-2 0 0,4 0 0,-7 0 0,-5 2-100,-7 5 0,-7-3 1,-10 8-1,-3-2-144,-4-6 0,-7 6 0,-13-3 0,-4-5-144,-3-7 1,-3 2-1,-4-7 1,3 3-695,1-1 0,11-9 0,-3 3 0,4-6 778,4-2 0,-1 0 0,0 0 0</inkml:trace>
  <inkml:trace contextRef="#ctx0" brushRef="#br0" timeOffset="188">719 344 8255,'0'-34'557,"0"5"0,0 5 0,-3 2 24,-4 0 1,-5 10 0,-12 5-1,-3 5 361,-2 2 0,0 17 1,5 7-1,-3 7-539,-2 8 0,0 2 0,10 0 0,4-2-640,8-3 0,5-2 0,2 2 1,2-7-267,5-4 0,5-13 0,13-3 1,4-1-274,7-1 1,-2-7-1,0-10 1,-3-2 438,-4-5 0,-3-2 0,-5-3 0,-2 0 403,-2 1 0,-3-1 0,2 0 1744,-6 0 1,-4 8-703,4-1 0,-6 13-981,5 2 0,-4 9 1,-3 13-1,0 0-513,0 0 0,2 0 0,3-1 1,2 1-912,-2 0 1,7 0 0,0-1-1681,0 1 2977,-2 0 0,0-10 0,2-2 0</inkml:trace>
  <inkml:trace contextRef="#ctx0" brushRef="#br0" timeOffset="446">1219 344 8255,'0'-22'0,"3"1"183,4-1 1,-4 0 0,6 0-1,-1-2 421,-1-5 1,7 5-1,-6-5 1,-4 5 160,-1 2 1,4 0 0,-2 0-223,-8 0 1,-9 10 0,-14 7-329,-3 10 0,0 7 0,7 10 0,0 0-238,0 0 1,8 7 0,2 2 0,2 1-486,5-1 0,3 1 0,4-6 1,6 3 64,6-2 0,5-3 1,1-2-1,-1 0 548,3-1 1,-12-1 0,11-3 0,-1-3 195,-1 3 1,-4 3-1,-3 1 314,-3 1 0,-1-7 1,-11-3-1,-4 0-387,-8 0 0,-4-7 0,-3 2 0,-2-5-1607,-5-2 1,5 0 0,-5 0-2450,5 0 3828,12 0 0,-8 0 0,8 0 0</inkml:trace>
  <inkml:trace contextRef="#ctx0" brushRef="#br0" timeOffset="639">1524 192 8255,'8'-34'0,"1"5"2,3 5 1,-7 2-1,2 0 1566,-4 0 1,-6 10-993,-4 5 0,2 14 0,-7 8 0,0 6-405,0 8 0,5 3 0,-5 7 0,2-3-211,5 3 0,-4-6 1,1 4-1,3-1-27,3-2 1,4 5 0,3-10 0,3-3-2,-4-1 1,1 4 0,0 0 613,2-3 1,1-2-1,-8-2-122,0 0 0,-10-10 0,-5-5-1006,-4-4 1,-3-3 0,0 0 0,1-3 581,-1-4 0,0-5 0,0-10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5:33.222"/>
    </inkml:context>
    <inkml:brush xml:id="br0">
      <inkml:brushProperty name="width" value="0.06" units="cm"/>
      <inkml:brushProperty name="height" value="0.06" units="cm"/>
      <inkml:brushProperty name="color" value="#004F8B"/>
    </inkml:brush>
  </inkml:definitions>
  <inkml:trace contextRef="#ctx0" brushRef="#br0">59 284 7647,'-15'0'437,"1"0"1,2-3-368,-3-4 1,13-5-1,11-10 1,6 0 171,9 1 0,5-1 0,10-2 0,-3-3 131,3-2 0,2 0 1,2 7-1,-1 3 10,-6 4 1,-2 6 0,-8 9 0,3 0-65,-2 0 0,-12 2 0,-6 5 0,-2 8-94,1 4 0,-1 10 0,-9 3 1,-6 2-306,-6 4 1,-6 3 0,-4 3 0,-2 0-333,-3-1 0,-10 1 1,3 2-1,-3 2 2,3 3 1,-3-3 0,10-12 0,2-6 45,3-6 1,5-10 0,4-4 412,8-8 1,9-4 0,10-17 0,13-1 220,6-4 1,3-3 0,5 8 0,-3 2 298,3 3 0,2 9 1,0-3-1,-2 6-134,-3 2 1,-9 2 0,2 6 0,-5 4-341,-2 0 0,-3 7 0,-2-7 0,-5 3-1188,-2-1 1,-1-9-2854,-1 3 3946,-6-6 0,17-12 0,-7-2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8:09.671"/>
    </inkml:context>
    <inkml:brush xml:id="br0">
      <inkml:brushProperty name="width" value="0.08571" units="cm"/>
      <inkml:brushProperty name="height" value="0.08571" units="cm"/>
      <inkml:brushProperty name="color" value="#E71224"/>
    </inkml:brush>
  </inkml:definitions>
  <inkml:trace contextRef="#ctx0" brushRef="#br0">349 448 8065,'-31'-12'58,"7"0"1,-5 7 0,2-2 314,-2 2 0,5 12 0,-5 8 0,5 7 51,2 7 1,0 5-1,0 9 1,3 3-226,4 5 0,-2-5 0,10 7 0,2-2-80,3 0 1,9-3-1,3-12 1,2-9-108,5-10 1,5-7 0,4-10 0,3-3 66,-2-4 0,-3-5 0,-2-12 0,0-5-64,-1-8 0,-1-4 1,-3-2-1,-3-1-78,3 1 0,-7-1 1,-1 3-1,-1 2-143,-1 3 0,0 2 0,-7-5 1,3 5-584,4 3 0,-5 2 576,6 7 0,-4 10 0,1 7 0,3 10 307,-4 9 0,-1 16 0,-3 6 0,0 5 69,0 3 0,0-1 0,0 1 0,0-1 120,0 1 1,0-1 0,0-2 0,0-4 228,0-8 0,0-5-159,0-2 0,-3-10 0,-1-7 0,-4-10-67,3-10 0,3-6 0,2-9 0,0-3-255,0-1 1,0-7 0,0 4 0,0-4-592,0-2 0,7 9 1,3 5-1,2 5-542,5 2 1,2 0 0,3 3 0,0 4 1101,0 8 0,9 4 0,3 3 0</inkml:trace>
  <inkml:trace contextRef="#ctx0" brushRef="#br0" timeOffset="150">719 601 8065,'-21'0'2396,"1"2"-1905,6 5 0,4 5 0,10 10 1,3 2-216,4 5 1,5-2 0,7 7 0,-2-3-447,-2-4 1,-1 4 0,8-2 0,0-2-2467,0-3 2636,-1-2 0,1 0 0,0 0 0</inkml:trace>
  <inkml:trace contextRef="#ctx0" brushRef="#br0" timeOffset="283">850 78 8065,'-22'-22'1480,"1"0"-1773,-1 1 0,10 11 293,4 10 0,16 19 0,4 15 0</inkml:trace>
  <inkml:trace contextRef="#ctx0" brushRef="#br0" timeOffset="750">1416 426 8100,'-29'-21'353,"-2"-1"0,-1 0-11,1 0 0,2 10 1,7 5-1,0 5-29,1 2 1,-4 2-1,-1 5 1,-6 10-235,-2 10 1,8 4 0,-3 8 0,5-3-213,2 3 1,2 2 0,6 0-1,7-5-168,4-6 0,6-9 0,4-6 0,7-5 118,6-1 1,11-6 0,3 4 0,2-5 233,1-2 1,-1 0 0,5 3 0,-2 4 316,-3 7 1,-2 3 0,5 3 0,-5-1 167,-3 5 1,-2 5 0,-10 0 0,-4 8-17,-8 4 1,-4 2 0,-6 3 0,-6 3-183,-13 2 0,-10-1 0,-11-6 0,-1-3-216,1-5 0,-1-14 0,3-15 1,5-7-118,7-7 1,4-15 0,6-14 0,5-8-628,6-6 1,6 1-1,2-9 1,2 0-857,6 2 1,4 3 0,9 10 1477,1-1 0,10-9 0,2-3 0</inkml:trace>
  <inkml:trace contextRef="#ctx0" brushRef="#br0" timeOffset="900">1591 601 8433,'0'-10'546,"0"10"0,0 10 0,2 11 1,3 1-338,2 0 0,10 0 0,-5 0 0,3-1-2220,-1 1 2011,1 0 0,6 0 0,1-1 0</inkml:trace>
  <inkml:trace contextRef="#ctx0" brushRef="#br0" timeOffset="1283">1699 78 8100,'-21'-22'0,"-1"3"0,2 2 1260,6 2-1435,4 11 0,20 4 0,4 14 1,6 5-338,2 3 1,-1 2 0,1 3-1,0 4 429,0 3 1,0 0 0,-1 5 0,1-3 115,0 3 0,0 2 1,-1 3-1,-1-1 407,-6 1 1,6-1 0,-8 1 0,0-1 2,-5 1 0,-2 0 1,0-3-1,2-5 2,-2-7 0,-5-7 0,-5-5 1,-5-5-12,-2-3 0,5-1 1,-8-11-310,-1-4 0,6-5 0,3-10 0,4-2-89,3-5 1,3-5 0,4-9 0,7-1-255,6 0 0,2 3 0,-1 3 0,3 4 228,6 2 1,-4 3 0,8 10 0,0 4 408,0 8 1,-8 7 0,6 10-1,-3 12 133,0 11 0,0 9 0,-7 3 0,-1 6-532,1 7 0,-2-2 0,-3 0 0,-5-3-4197,-3-5 4177,-1-2 0,-8-12 0,0-2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8:05.822"/>
    </inkml:context>
    <inkml:brush xml:id="br0">
      <inkml:brushProperty name="width" value="0.08571" units="cm"/>
      <inkml:brushProperty name="height" value="0.08571" units="cm"/>
      <inkml:brushProperty name="color" value="#E71224"/>
    </inkml:brush>
  </inkml:definitions>
  <inkml:trace contextRef="#ctx0" brushRef="#br0">393 291 8230,'0'22'366,"0"0"0,0 2 1,0 5-1,0 7 14,0 6 1,0 3 0,0 6-1,2 7-83,5 5 0,-4 3 0,7 1 0,-1 4-355,6 1 1,-6-9-1,1-10 1,-3-4-335,1-6 0,-1 6 0,-5-18 1,3-2-917,2-7 0,1-12 1308,-8 4 0,-10-9 0,-2 5 0</inkml:trace>
  <inkml:trace contextRef="#ctx0" brushRef="#br0" timeOffset="1851">66 901 8451,'-22'0'1351,"1"0"-721,8 0 0,4 2 1,11 3-1,5 3-423,8-4 1,14 6 0,7-3 0,5-2-264,3-2 1,2-3-1,2 0 1,3 0-260,-2 0 0,4-8 0,-2-1 0,-3-3 315,-2-5 0,-2-3 0,-1-2 0</inkml:trace>
  <inkml:trace contextRef="#ctx0" brushRef="#br0" timeOffset="2774">676 378 8110,'2'29'1091,"3"3"0,5 2-659,2 4 1,2 6 0,6 7 0,-3 7-151,-3 5 0,1 2 0,4 0 1,-2 1-130,-2-1 1,-11 5 0,4-2 0,-6-7-307,-2-6 1,0-6 0,0-13-15,0-7 0,-10-17 0,-2-14 63,0-18 1,2-6-1,10-16 1,0-3-99,0-1 0,0-8 0,0 4 0,0 1 243,0 3 1,10 5-1,2 5 1,3 7 134,-1 4 0,1 6 0,7 5 0,-1 6-92,1 6 0,7 14 0,0 7 0,-2 10-209,-3 5 0,-2 3 1,0 6-1,-1 1-541,1-1 0,-7 1 1,-3-1-1,-3-2 666,-4-4 0,7 4 0,0-7 0</inkml:trace>
  <inkml:trace contextRef="#ctx0" brushRef="#br0" timeOffset="2775">1220 879 8174,'0'15'-180,"0"-1"0,3 3 591,4 3 0,-5 1 0,8 1 0,-3 2-96,1 5 0,6-2 0,-7 7 0,1 0-79,1 0 1,-6-8 0,6 6 14,1-1-133,-8-7 1,8-14 0,-10-25 0,0-16-264,0-10 0,0-3 0,0 1 1,0-1-182,0 1 0,0-6 0,3 3 0,1 5-421,4 0 0,9 7 1,-3 0-1,3 3 433,-2 4 0,4 10 0,-5 5 1,6 3 314,2 4 1,-1 2 0,1 3-6,0 0 0,-8 3 0,-1 4 0,-4 7 503,-4 6 1,-3 4-1,-2 3 1,-2 4 256,-5 3 0,2 2 1,-7 5-1,2-2-325,5-3 1,-4 8-1,1 7 1,4-5-245,1-8 0,3 1 1,3-7 5,4 1 1,5-16 0,10-2 0,-1-10 92,1-5 1,0-20 0,0-9 0,0-9-138,-1-6 1,-1-7 0,-3-2 0,-5 0-266,-3 0 1,-1 2-1,-8 10 1,-3 4-499,-4 8 1,-5 0 0,-10 5 0,0 7-1172,1 5 1,-1 5 1784,0 7 0,0 10 0,0 2 0</inkml:trace>
  <inkml:trace contextRef="#ctx0" brushRef="#br0" timeOffset="2776">1743 945 8174,'-22'0'1557,"0"0"-1107,1 0 1,1 2 0,6 5-1,6 8-226,6 4 0,2 3 0,0 0 0,0 2-206,0 5 0,7-5 1,5 5-1,5-5-20,7-2 0,6-7 1,-4-3-1,3-3-267,-2-4 1,4-2-1,1-6 1,-1-4 14,1-8 1,-3-6 0,-8-6 0,-1-4 217,-6-3 0,3 0 0,-7-5 0,0 3 218,-1-3 1,-1 8-1,-8-1 371,0 1 1,-3 7-100,-4-5 0,-5 26 1,-8 15-263,6 12 0,2 15 0,7-3 0,-2 6-353,2 1 1,2-7 0,3 1-1,0 1-663,0 4 0,3-1 1,2-5-1,4-5-48,3 1 1,1-15 0,3 2 871,-1-7 0,0-4 0,6-8 0</inkml:trace>
  <inkml:trace contextRef="#ctx0" brushRef="#br0" timeOffset="2777">2331 923 8174,'12'-22'258,"-2"0"173,-10 0 1,0 1-416,0-1 1,-3 10-923,-4 5 0,2 4 192,-9 3 1,9 3 713,-3 4 0,6-5 0,-8 18 0,-2-8 0</inkml:trace>
  <inkml:trace contextRef="#ctx0" brushRef="#br0" timeOffset="2778">2353 857 8137,'14'0'577,"1"0"0,-11-2 1,1-3-115,-10-2 0,1-3 0,-11 5 1,-2-2 7,-2 2 0,-3 5 1,0 5-1,-2 5-326,-5 2 0,5 5 0,-8 10 0,3 2-322,0-3 1,3 1 0,9-1 0,5 3-69,2-2 1,3-3 0,7-2 0,2-3-488,5-4 1,8-5 0,12-10 0,4 0 414,3 0 1,-5 0-1,5 0 1,0 0 599,0 0 1,-8 2-1,3 3 1,-7 5 349,-8 2 0,3 5 0,-9 9 1,-3 6 238,-3 1 0,-4 1 0,-6 5 1,-6 0-404,-6 7 0,-9-5 0,0 5 1,3-7-731,2-1 1,2-4 0,0 0 0,0-5-1834,0-10 0,8-2-791,-1-17 2885,11-14 0,-6-30 0,10-11 0</inkml:trace>
  <inkml:trace contextRef="#ctx0" brushRef="#br0" timeOffset="3229">2461 487 8154,'3'-21'-33,"2"-1"1,2 0 210,-2 0 0,-3 13 0,1 9 326,4 12 0,-5 9 1,6 8-1,-6 8-264,-2 4 1,7 2 0,1 3 0,-4 3-169,-1 2 1,-1 2-1,3-5 1,2 3-217,-2-3 0,-2 6 0,-3-4 1,0-1-90,0-3 0,0-12 1,-3-5-70,-4-5 1,5-14-1,-8-10 164,0-13 1,8-8-1,-6-6 1,6-2 22,2 2 1,0-4 0,2 2 0,6 2 214,6 3 0,-2 5 0,3 4 148,2 8 0,2 5 0,3 2 0,0 2-118,-1 5 0,1 8 0,0 11 1,0 6-299,0 2 0,-8 2 0,1 8 168,2-1 0,2 10 0,3 3 0</inkml:trace>
  <inkml:trace contextRef="#ctx0" brushRef="#br0" timeOffset="3230">3594 30 7256,'0'-22'0,"0"15"0,0 14-21,0 20 1,2 12-1,3 7 1,5 4 292,2 8 0,0 5 0,5 5 0,-5 5-142,-2 6 1,4 6-1,-7 2 1,1 0-447,1 0 1,-6-2 0,4-5 0,-4-10-404,-3-9 0,0-18 719,0-14 0,-3-26 0,-4-18 0,-5-24 0,-10-16 0</inkml:trace>
  <inkml:trace contextRef="#ctx0" brushRef="#br0" timeOffset="3480">3333 444 8065,'-20'-15'-1238,"6"1"1034,-6 9 0,20-5 0,0 10 0,15 0 429,11 0 1,1 0-1,9 0 1,3 0-145,2 0 0,-4 0 0,-1 0 0,5 0-8,7 0 1,-2 0 0,5 0 0,-7 0 174,-8 0 1,5 0-1,-7 3 1,0 1-1,-5 4 1,-5 9 0,-2-3 0,0 6-116,-1 1 0,-9 1 0,-2 2 0,-3 3-134,1 2 0,-1 2 0,-7-4 0,-2 4-134,-6 3 0,3 0 1,-9 5-1,-3-5-433,-2-3 0,4 6 0,1-8-291,-3-3 0,0-14 859,2-12 0,6-12 0,9-17 0,0-5 0,0 0 0,9-7 0,3 7 0,3-2 0,-1 0 0,1 9 0,7-2 0,-1 7 0,1 8 0,0 4 0,0 10 0,2 0 0,5 0 0,-5 10 0,5 7 0,-2 7 0,2 5 0,-5 10 0,5-3 0,-7 3 0,-8-3 0,6-5 0,-6-9 0,3 0 0,-2 0 0,4-10 0,-4-5-65,4-4 1,-5-6-1,1-4 1,2-8 283,2-4 0,-4-3 1,-3-2-1,0-3-2,0-2 0,0-2 0,3 4 1,-6-2 9,1 3 0,-8-6 0,6 3 0,-6 3-117,-2 1 0,-2 4 1,-6-1-1,-6 2 141,-5 6 1,-10-3-1,0 10 1,-1 2 235,-1 3 0,7 11 0,-5 6 1,7 6-223,7 9 0,-1-4 1,8 10-1,3 3-310,3 2 1,2-4 0,2-1 0,6 0-228,6-2 0,10 5 0,10-10 0,12-3-837,8-1 1,4-6-1,9-5 1,6-6 1108,7-6 0,4-2 0,4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1:44.657"/>
    </inkml:context>
    <inkml:brush xml:id="br0">
      <inkml:brushProperty name="width" value="0.08571" units="cm"/>
      <inkml:brushProperty name="height" value="0.08571" units="cm"/>
    </inkml:brush>
  </inkml:definitions>
  <inkml:trace contextRef="#ctx0" brushRef="#br0">175 1430 7993,'-10'-43'56,"8"7"1,-5-1 0,7-1 109,7-4 1,15-11 0,11-2-1,4-3 303,-1-1 1,0-1-1,8-10 1,-1-8-160,1-6 1,-10 1-1,-5-11 1,-5 5-223,-2 1 1,-10 4 0,-5 4 0,-4 10-785,-3 9 1,-10 20 0,-5 19 0,-4 17 297,-3 18 1,8 23-1,-1 32 1,-2 16 282,7-35 0,1 1 0,1 12 0,1 2 1,1 5-1,0 0 0,1 5 0,1 0 104,1 2 1,1 0-1,0 5 1,1 0 0,1 3-1,0-1 1,0 3 0,0 0-119,0 1 1,0 0 0,4 4 0,2 0 0,1-2-1,1-2 1,1-4 0,1-3 215,0-8 0,2-4 0,-2-15 0,2-5 0,9 23 420,1-23 1,-3-43 0,-2-29 0,-5-17 628,-2-10 0,-3-10 1,-7 3-1,0-5-394,0-2 0,-12 0 0,-7-1 0,-10 3-836,-5 5 0,-9 5 0,-8 7 1,0-2-33,-2-3 0,4 3 0,-6 11 0,4 11 8,10 9 0,0 7 1,12 10-1,4 2-654,8 6 1,8 11 0,9 12 0,2 3 771,5 5 0,5 2 0,10 3 0</inkml:trace>
  <inkml:trace contextRef="#ctx0" brushRef="#br0" timeOffset="607">632 1126 7993,'0'-22'-96,"0"0"1,0 0 0,0 0 0,3 1 2070,4-1-1414,-5 10 0,10 5 1,-7 14-278,3 7 1,-1 15-1,-7 8 1,0 1-556,0-1 0,7 4 0,3-7 0,-1 2-108,1 0 0,5-9 0,-6 2 0,3-7-208,5-8 1,-5 3-1,3-10 412,2-2 0,0-12 0,0-10 0,-5-10 227,-3-9 1,6-5 0,-5-3-1,-1 1 239,1-1 0,5-2 0,-8-2 0,-2 0 326,-3 6 0,-2 1-199,0 12 1,0 12-1,0 20-111,0 16 1,7 13 0,1 11 0,-4 3-273,-1 5 0,4-5 1,3 7-1,-1-2-648,1 0 1,7-3 0,-2-9 0,4-8-1094,3-6 1,-8-1 1705,1-17 0,-1 10 0,8-5 0</inkml:trace>
  <inkml:trace contextRef="#ctx0" brushRef="#br0" timeOffset="666">1133 1365 8819,'-22'0'883,"1"0"0,8-2 1,6-6-1,5-6-434,2-5 0,0-3 0,0 0 0,0 0-42,0 0 1,9-7 0,4 0-1,1 5-156,1 7 1,-1-2 0,8 7-403,0 0 0,-3 4 0,-2 13 0,-3 7-371,3 8 0,-5-3 0,1 12 0,-1-3-1026,0 3 0,-5 3 0,5 7 1548,-2-3 0,7-10 0,-5 6 0</inkml:trace>
  <inkml:trace contextRef="#ctx0" brushRef="#br0" timeOffset="750">1547 1169 7993,'12'-34'228,"-2"-7"0,-10 7 0,0 0 387,0 5 0,-3 8 1,-2 4-1,-4 5 224,-3 2 1,-3 3 0,-7 9 0,3 5-330,4 8 1,-4 7-1,5 7 1,-3 7-429,2 5 1,-2 10-1,10 2 1,2 0-598,3 1 1,2-4 0,0-6 0,2-3-561,5-5 1,8 1 0,11-13 1074,3-5 0,20-12 0,-3 3 0</inkml:trace>
  <inkml:trace contextRef="#ctx0" brushRef="#br0" timeOffset="950">1721 146 8450,'-12'21'712,"5"4"1,4 4-496,3 7 0,8 15 0,1 9 0,3 10-54,5 10 1,0 15-1,-8-45 1,-1 1-1,-1 3 1,1 1-349,0 3 0,1 0 0,-4-2 0,-1 0-127,0 2 0,-1 0 0,3-2 0,1-1 0,-1-1 0,0 1 0</inkml:trace>
  <inkml:trace contextRef="#ctx0" brushRef="#br0" timeOffset="1250">1394 712 7993,'-41'7'632,"5"0"0,7 3 0,14-3-270,8 8 0,17 4 0,9 1 1,10-4-414,5-1 0,5-3 1,12 3-1,4-8-231,1-5 1,4-2 0,-6 0 0,-1 0 284,0 0 1,-2-2 0,-8-3 0,-1-5 362,-6-2 0,3 7 1,-10-2 478,-3 5 1,-4 4-1,-5 5-384,-3 8 1,-1 12-1,1 4 1,-4 0-328,-1 1 1,-6 7-1,7-3 1,-3 5-325,0 3 1,8-1 0,-8-2 0,0-4-1399,3-8 1,-8 2 1587,5-2 0,6 0 0,-1-7 0</inkml:trace>
  <inkml:trace contextRef="#ctx0" brushRef="#br0" timeOffset="1383">2157 538 9458,'-22'-8'578,"0"1"0,7-7-2732,1 6 2154,9 1 0,-5 7 0,10 0 0</inkml:trace>
  <inkml:trace contextRef="#ctx0" brushRef="#br0" timeOffset="1883">2570 864 7964,'-19'3'0,"2"2"0,2 2 738,-1-2 1,-1-1 0,0 4 0,2 6-313,-2 6 1,5 1 0,0 4-1,2 1-482,6 3 0,1 10 1,3-5-1,0 0-572,0-5 1,3-5-1,4-5 134,7-4 1,6-6-1,1-9 1,1-2 293,0-5 0,-3 2 0,-2-10 1,-5-2 406,-2-2 0,5-3 0,-6 1 1,1-1 324,0 0 0,4 0 0,-7 0-427,-2 1 1,7 6-211,3 1 0,-3 9-1270,2-2 1375,-9 4 0,15 22 0,-8 6 0</inkml:trace>
  <inkml:trace contextRef="#ctx0" brushRef="#br0" timeOffset="2926">2701 973 7987,'0'15'0,"0"-1"0,-2-2 0,-3 5 117,-3-2 0,1-8 0,7 8 85,0 1 0,0-3 0,0 1 51,0 3 0,0-5 1,0 3 219,0 2 0,-2-5 33,-5 2 0,4-7 0,-7 6 836,1-4-1191,6-2 0,-6-9 0,9-5 1,0-8-85,0-4 1,0-3-1,2 0 1,3 1-5,2-1 1,10-2 0,-2-3 0,2-2-108,-3 2 1,5 6 0,-4 4 0,4 5 178,3 2 1,-7 3 0,-1 7 0,3 0 130,2 0 0,1 12 1,-3 7-1,-5 10-266,-3 5 0,6 2 1,-8 5-1,-2-2-1184,-2-3 1,-3-9 0,0 2 1183,0-5 0,9-2 0,3 0 0</inkml:trace>
  <inkml:trace contextRef="#ctx0" brushRef="#br0" timeOffset="3074">3224 1126 8460,'12'2'5447,"-5"5"-5964,-5-4-1573,-2 6 2090,0-9 0,0 10 0,0 2 0</inkml:trace>
  <inkml:trace contextRef="#ctx0" brushRef="#br0" timeOffset="3075">3289 799 7905,'-10'-22'-352,"-4"0"1,4 8 351,3-1 0,-5 10 0,0-4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1:43.107"/>
    </inkml:context>
    <inkml:brush xml:id="br0">
      <inkml:brushProperty name="width" value="0.08571" units="cm"/>
      <inkml:brushProperty name="height" value="0.08571" units="cm"/>
    </inkml:brush>
  </inkml:definitions>
  <inkml:trace contextRef="#ctx0" brushRef="#br0">477 1 8010,'-7'21'376,"0"1"1,2 2 123,3 5 1,2 8-1,0 13 1,0 11-253,0 9 1,7 5-1,0 7 1,0 1-362,3 6 0,-5 1 0,7 9 0,-2-5-1328,-5-9 1,-3-17-1,-2-20 1441,0-9 0,-10-27 0,-2-15 0</inkml:trace>
  <inkml:trace contextRef="#ctx0" brushRef="#br0" timeOffset="467">42 153 8010,'-10'22'132,"-4"-1"0,4 4 1,3 1-1,9 6 221,13 2 0,2 0 0,19 4 1,3-4-158,2-2 1,5-11 0,5-9 0,7-2-181,5-5 0,9-12 0,1-10 1,-5-7-72,-8-5 0,-7-10 0,-12 5 0,-4-2 77,-8-1 1,-15 11 0,-6-3 0,-6 4 83,-2 4 1,-2 1-1,-6 6 214,-6 7 0,-3 7 0,0 7 1,2 10 378,-2 9 1,8 8 0,-1 10 0,3 2-375,0 5 1,-1-5-1,8 7 1,3 0-388,4 5 1,-2-2 0,9 2 0,1 0-149,-3-2 1,7-3 0,-7-12-1,3-2-251,-1-3 0,-6-17 1,4 3-189,-3-3 1,-1-11 664,-8-8 0,0-12 0,0-15 0,0-4-45,0-3 1,0 0-1,0-5 1,2 3-72,5-3 0,-2 0 0,7 3 0,0 7 9,1 5 0,1 4 0,8 6 369,0 7 0,-1 9 0,-1 10 0,-3 12-201,-3 8 1,1 4 0,6 8 0,1-1-196,0 1 1,-7-1 0,-3 1 0,0-1-794,0 1 1,-7-10-1,2-5-1772,-5-5 2683,-2-12 0,10-2 0,2-10 0</inkml:trace>
  <inkml:trace contextRef="#ctx0" brushRef="#br0" timeOffset="600">1218 567 8010,'0'-22'726,"2"10"1,6 5-88,6 4 1,-2 20 0,0 7-1,0 8-462,0 6 1,1 4-1,4 1 1,-5 1-269,-3-1 0,6 3 0,-8 0 91,-2-2 0,7 14 0,0-12 0</inkml:trace>
  <inkml:trace contextRef="#ctx0" brushRef="#br0" timeOffset="700">1283 305 8010,'0'-21'0,"0"-1"0,0 0 0,0 0 0</inkml:trace>
  <inkml:trace contextRef="#ctx0" brushRef="#br0" timeOffset="1000">1806 305 10084,'-22'0'1357,"0"0"1,1 3-881,-1 4 1,2 12-1,3 13 1,5 2-447,3 4 1,1 11 0,8 2-1,3-1-107,4 4 0,5-6 1,12 8-1,3-3-22,2-5 0,7-9 1,-7-5-1,-2 0 57,-3 0 0,-4-15 0,-6 3 307,-7-3 1,-14-7 0,-10 0 0,-9-2-144,-11-5 1,-6-3-1,-6-2 1,-2 0-1277,3 0 1,2 3 0,5 2 1152,5 2 0,4 0 0,10-7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1:40.124"/>
    </inkml:context>
    <inkml:brush xml:id="br0">
      <inkml:brushProperty name="width" value="0.08571" units="cm"/>
      <inkml:brushProperty name="height" value="0.08571" units="cm"/>
    </inkml:brush>
  </inkml:definitions>
  <inkml:trace contextRef="#ctx0" brushRef="#br0">219 673 8141,'-8'25'0,"1"1"90,2 3 0,3 15 0,2-5 1,0 2-1,0 7 1,0-7-1,0 5 1,0-7-786,0 0 0,0-8 398,0-2 0,0-17 0,0-12 236,0-12 1,0-17 0,0-10 0,0-7 66,0-4 0,0-11 1,-2 1-1,-6-8 229,-6-5 0,-6-9 0,-1 2 0,-1-5-6,0-2 1,8 3-1,-1 1 1,-2 8 552,-2 8 1,7 16-398,4 22 1,6 36 0,2 22-1,2 22-84,6 12 1,-4 5-1,13 4 1,5 3-300,5-5 1,2 1 0,-7-21 0,2-1-114,5-3 0,-3-12 0,8-8 1,0-9 254,0-10 0,-5-14 0,5-7 0,-3-8 103,-4-7 0,-10-3 0,-2-6 0,-1 1 40,-2-1 0,-2-11 1,-10-2-1,0 3-275,0 2 1,0-5 0,0 0 0,0 3-70,0 2 0,0 5 0,0 5 0,-3 9 234,-4 10 1,5 10-1,-6 16 41,6 13 0,2 12 0,-2 19 0,-3 10-63,-2 7 0,-1 13 0,8-3 0,3 4 703,4 3 0,3 8 0,7 2 1,-3-1-1934,3 1 1,5-10 0,4-9 0,3-6-501,-2-9 0,-3-12 0,-2-22 1,2-15-1420,5-9 2994,-5-5 0,8-19 0,-10-5 0</inkml:trace>
  <inkml:trace contextRef="#ctx0" brushRef="#br0" timeOffset="150">894 804 8796,'-10'-12'3200,"8"5"-2667,-6 14 0,-1 5 0,2 12 0,2 5-185,2 8 0,11 1 0,1 1 0,1-3-808,0 3 1,6 2 0,-1 0 0,4-4-1611,3-8 0,0-5 2070,0-2 0,-1-10 0,1-3 0</inkml:trace>
  <inkml:trace contextRef="#ctx0" brushRef="#br0" timeOffset="267">959 608 8141,'-22'-34'216,"1"0"0,-1 8 0,2-3-11,6 2 0,-3 3 0,7 5-144,-2 4-61,7 5 0,5 10 0,12 0 0</inkml:trace>
  <inkml:trace contextRef="#ctx0" brushRef="#br0" timeOffset="583">1308 1087 8178,'-8'22'0,"1"0"891,2 0 1,-4-1-1,1 1 798,3 0-796,3 0 1,2-15-716,0-14 1,0-8-1,0-19 1,0 0-198,0 1 0,0-11 0,0-7 1,2 3-139,6 2 0,-3 2 0,7 3 0,0 2-39,0 3 1,2 9-1,8 1 450,0 9 0,0 12 0,-1 17 0,1 15-71,0 12 1,0 2-1,0 17 1,-1 0-613,1-3 1,-3 8 0,-2-7 0,-5 0-1352,-2-6 0,5-4 1780,-8-2 0,10 0 0,-5-1 0</inkml:trace>
  <inkml:trace contextRef="#ctx0" brushRef="#br0" timeOffset="766">1743 739 10047,'0'14'294,"0"1"0,0 2 315,0 2 1,7 10 0,3 3 0,2 1-926,5 6 0,-5 2 0,3 3 0,2-3-486,2-5 1,0 3 801,-4-10 0,14 0 0,-5-7 0</inkml:trace>
  <inkml:trace contextRef="#ctx0" brushRef="#br0" timeOffset="866">1852 586 8089,'-22'-31'-589,"-7"-8"0,0-4 0,5 9 1024,7 7-435,-2 5 0,7 1 0,-10-1 0</inkml:trace>
  <inkml:trace contextRef="#ctx0" brushRef="#br0" timeOffset="1950">2135 1305 8768,'-22'12'254,"0"-5"1,3-2-1,2 0 64,3 2 215,-1 1 1,3-18-1,5-7 1,4-7-512,3-5 1,8-10 0,1 3 0,3-5-230,5-3 0,-5 0 1,3 1-1,2 2 94,2 4 1,1 6-1,-3 9 1,-3 0 58,3 1 1,2 9-1,1 7 1,-3 10 49,-3 9 1,-2 8 0,5 4-1,-5 6 37,-2 2 1,5 2-1,-8 8 1,-2-1-7,-3 1 1,-2-10 0,0-5-1,0-5 187,0-2 1,0-8 68,0 1 1,0-13-1,0-4 1,0-15-126,0-10 0,-7-12 1,0 3-1,2-5-66,2-3 0,3 1 1,0-1-1,0 1-132,0-1 1,8 10 0,1 3-35,3-1 1,3 18-1,7-1 1,-1 11 139,1 4 0,0 17 0,-3 7 0,-2 7 55,-2 8 1,-1-5-1,6 4 1,-3 4-132,-3-1 1,-7 7-1,5-14 1,-2 0-107,-5-5 1,-3 2 155,-2-2 30,0-9 0,0-20 0,-2-15 0,-3-4 58,-2-3 1,0-9 0,7-3 0,0-3 24,0 1 1,0 2 0,0-4 0,0 1-173,0-1 1,0 6 0,2 3 0,5 5-138,8 2 1,-3 10 0,2 5-1,3 4 1,3 3 0,1 10 0,-1 5 0,-3 6-270,-3 8 1,1-2-1,4 9 1,-2 1-660,-2-4 0,-11 9 1084,4-6 0,4-5 0,0 1 0</inkml:trace>
  <inkml:trace contextRef="#ctx0" brushRef="#br0" timeOffset="2002">2897 804 8022,'0'-22'380,"0"1"1219,0-1 1,10 10-1007,4 4 1,3 8 0,0 10 0,-2 9-358,2 8 0,2 12 0,3-3 0,0 5-625,-1 3 0,-6-1 1,-1 1-1,1-3 389,-3-5 0,7 5 0,-6-7 0</inkml:trace>
  <inkml:trace contextRef="#ctx0" brushRef="#br0" timeOffset="2003">3028 565 7997,'-19'-22'0,"2"0"-175,2 0 1,10 8 174,-2-1 0,5 1 0,2-8 0</inkml:trace>
  <inkml:trace contextRef="#ctx0" brushRef="#br0" timeOffset="2250">3551 717 8076,'-3'-22'95,"-4"0"1,4 1 0,-4-1 0,5 0 452,2 0 0,2 1 1,5-1-1,8 0 71,4 0 0,3 3 0,2 2 0,3 2-331,2-1 1,0 6 0,-5 3-1,3 4-83,2 3 0,-3 3 0,-11 4 0,-8 10-29,-4 9 1,-3 8 0,0 10 0,-3 2-247,-4 5 0,-5 4 1,-12 13-1,-3 2-100,-2 3 1,-7-1-1,7-9 1,2-5 209,3-7 1,-5-7-1,2-8 1,5-9 217,5-10 0,10-8 0,-5-11 0,2-8-215,6-12 1,4 1 0,7-8-1,7 4 105,6 4 0,9-1 1,2 0-1,3 0-59,5 0 1,-5 10 0,2 5-1,3 5-706,2 2 0,2 0 0,-1 0 0,-4 0-579,-1 0 1,-11 0 0,3 0 1195,-5 0 0,-2 0 0,0 0 0</inkml:trace>
  <inkml:trace contextRef="#ctx0" brushRef="#br0" timeOffset="2600">3812 869 8072,'-22'0'0,"0"0"1579,1 0 1,8 3-975,6 4 1,7-2 0,7 7-581,8-2 0,7 4 1,4-4-1,6 0-261,2-1 0,0 6 1,4-8-1,-1-2 103,1-3 1,1-2-1,0 0 1,-5 0-8,-3 0 1,0-9-1,-4-6 1,0-7 133,-8-7 1,0 3-1,-11-8 1,-4 0 68,-1 0 1,-3-2 0,-3-5-1,-4 4 1,-7 8 0,-13-2 0,-4 2 1,-1 5 37,1 7 1,-1 0-1,6 10 1,-3 2 223,2 2 1,3 20 0,2 7-1,0 8 7,0 7 0,10 9 0,5 5 0,5 0-315,2 1 1,2-4-1,5-6 1,10 0-234,10-1 0,9-9 0,13-5 0,4-7 201,3-8 0,2-4 14,7-10 0,10 10 0,2 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2:17.421"/>
    </inkml:context>
    <inkml:brush xml:id="br0">
      <inkml:brushProperty name="width" value="0.08571" units="cm"/>
      <inkml:brushProperty name="height" value="0.08571" units="cm"/>
    </inkml:brush>
  </inkml:definitions>
  <inkml:trace contextRef="#ctx0" brushRef="#br0">22 741 8053,'-10'22'466,"8"-7"-78,-6-1 1,6-12-246,2-2 0,0-9 1,0-15-1,2-3-55,6-2 1,-6-10 0,8 3 0,-3-5-88,0-3 1,8 1-1,-5-1 1,-1 3-39,1 5 1,7-3 0,-3 10 0,3 2 169,-2 3 0,4 12 0,-4 5-31,4 4 0,0 15 0,-2 8 0,-5 9-98,-2 5 0,5-5 0,-6 7 0,1 0-76,0-2 1,-3 5 0,-7-10 0,2-2-146,6-3 0,-6-10 283,5 1 1,-7-13 56,-7-2 1,5-17 0,-6-14 0,6-3 59,2-5 1,0 5-1,0-2 1,0 0-45,0 2 1,0 2 0,2 11-1,6-1-135,6 0 1,-2 10 0,3 5 0,2 4 18,2 3 1,0 3-1,-2 6 1,-2 11-18,2 6 0,2 13 0,0-3 0,-2 6-69,-2 1 0,-8-7 0,5 1 1,-2 1-211,-5 4 0,-3-9 0,-2-4 234,0-4 0,-2-6 1,-3-7 155,-2-12 0,-8-10 1,8-11-1,0-4-19,-3-4 1,8-4 0,-6-11 0,6 3-35,2 5 1,2-6 0,6 9 0,4-1-67,0 5 1,7 4 0,-4 6 0,4 5 52,3 6 0,0 6 1,-1 4-1,1 6-77,0 6 1,-3 15-1,-2 7 1,-2 3-329,2-3 0,-5 6 1,0-9-1,-2 1-398,-6-5 0,6 3 0,-3-3 752,-2-3 0,7-1 0,0-4 0</inkml:trace>
  <inkml:trace contextRef="#ctx0" brushRef="#br0" timeOffset="249">1089 349 8034,'-12'10'2358,"5"4"-2022,4 6 1,3 2-1,0-1 1,0 1-591,0 0 1,7-8 0,3 1 0,2 2 253,5 2 0,2 3 0,3 0 0</inkml:trace>
  <inkml:trace contextRef="#ctx0" brushRef="#br0" timeOffset="383">1132 23 8034,'-21'0'-876,"-1"0"-81,0-10 957,10 8 0,2-8 0,10 10 0</inkml:trace>
  <inkml:trace contextRef="#ctx0" brushRef="#br0" timeOffset="666">1350 436 8052,'0'22'0,"0"0"88,0 0 0,0-1 0,0 1 0,0 0 950,0 0 0,0 0-407,0-1 0,-2-9-420,-5-4 1,4-8 0,-4-8 0,4-6-176,3-5 0,0-13 0,0-2 1,0-2-161,0 0 1,3 2 0,2-3-1,4 8 273,3 5 0,-4 2 1,6 3-1,1 2-29,-3 3 0,10 9 0,-3-2 1,8 4 22,-1 3 1,1 17 0,2 7 0,5 8-679,0 6 1,-3 6 0,-9 4 534,0 3 0,-1 0 0,1-7 0</inkml:trace>
  <inkml:trace contextRef="#ctx0" brushRef="#br0" timeOffset="1949">1873 807 8452,'-15'9'1024,"1"6"1,9-3-1,-2 2-678,4 3 1,3-5-1,0 3 1,3-1-101,4-1 0,-2 6 0,9-7-92,3 0 0,-5 0 0,3-7 363,2 2 0,2-9 1,3-13-181,0-4 1,-8 0 0,1 2 0,-1 2-240,-2-2 0,5-2 0,-7-3-864,2 0 1,-5 8 0,5-1-1434,-2-2 0,0 5 466,-3-2 0,-2 9 1733,9-2 0,-9 4 0,5 3 0</inkml:trace>
  <inkml:trace contextRef="#ctx0" brushRef="#br0" timeOffset="2005">1982 785 8076,'0'14'110,"0"1"248,0 2 0,0 2 0,0 3 96,0 0 1,9-1 0,6 1-139,4 0 0,3-3 0,0-2 0,0-5-97,-1-2 0,1 5 0,0-8 0,0-2 12,-1-3 0,-1-12 0,-3-4 1,-3-5-88,3-3 1,-7-2-1,0-3 1,-3-4-166,0-3 1,8 5 0,-8-5-1,-2 2-564,-3 6 1,1 1 0,1 4-671,4-1 1,1 10 1254,-1 5 0,4 14 0,9 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2:22.388"/>
    </inkml:context>
    <inkml:brush xml:id="br0">
      <inkml:brushProperty name="width" value="0.08571" units="cm"/>
      <inkml:brushProperty name="height" value="0.08571" units="cm"/>
    </inkml:brush>
  </inkml:definitions>
  <inkml:trace contextRef="#ctx0" brushRef="#br0">390 1 8212,'0'22'37,"-8"-1"1,1 1 0,2 0 145,3 0 1,2 2 0,0 5 0,0 7-141,0 5 0,2 3 0,3-1 1,2-1-307,-2-6 0,5 3 0,0-10 0,-1-3-700,1-2 963,-3-12 0,3 8 0,2-8 0</inkml:trace>
  <inkml:trace contextRef="#ctx0" brushRef="#br0" timeOffset="75">19 654 8212,'-9'12'428,"6"7"72,-4-4 0,9-3 0,13 0 1,14-2 248,10-5 0,14-3 1,7-4-1,11-6-550,8-6 0,6-5 0,2-3 0,0 0-481,0 0 0,-2 3 0,-3 2 1,-7 2 260,-7-1 1,-10 6 20,-21 3 0,-6 14 0,-9 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4:36.424"/>
    </inkml:context>
    <inkml:brush xml:id="br0">
      <inkml:brushProperty name="width" value="0.08571" units="cm"/>
      <inkml:brushProperty name="height" value="0.08571" units="cm"/>
    </inkml:brush>
  </inkml:definitions>
  <inkml:trace contextRef="#ctx0" brushRef="#br0">480 197 8117,'-22'0'1051,"0"0"1,10-3-715,5-4 1,14-5 0,8-10 0,6 1-91,9-1 0,-4 7 1,10 1-1,3-3-31,2-3 0,3 8 0,-3 3 0,-2 1-79,-3 1 0,-9 0 1,2 9-1,-8 6-205,-6 6 0,-5 13 1,-13 4-1,-4 3 107,-8 5 0,-6-5 0,-8 2 0,-8 3 4,-4 2 1,5-5 0,0-2 0,-1-3 75,3-4 0,3-10 1,9-3-305,0 3 1,13-7-1,9-3-104,12-4 1,14-11-1,6 1 1,2 2 148,4 3 1,-6 2 0,-1 0 0,-2 0 689,0 0 1,0 0-72,-7 0 0,-10 10 0,-4 4 0,-8 6-182,-8 1 1,-13 3 0,-16 3-1,-6 5-196,-8 1 1,-5 1-1,-11 5 1,-4-5-508,-1-3 0,-3-2 0,5-7 1,-1-2-1285,9-6 0,8-7 1690,18-14 0,5-15 0,9-12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4:47.373"/>
    </inkml:context>
    <inkml:brush xml:id="br0">
      <inkml:brushProperty name="width" value="0.08571" units="cm"/>
      <inkml:brushProperty name="height" value="0.08571" units="cm"/>
    </inkml:brush>
  </inkml:definitions>
  <inkml:trace contextRef="#ctx0" brushRef="#br0">1525 1743 8063,'0'-22'245,"0"0"0,0 0 1137,0 1-1072,0-1 0,0 19 0,0 11 0,0 9 37,0 4 1,0 11-1,2 4 1,3 8-106,2 6 0,8 6 0,-6 7 0,1-3-145,0-1 1,4-11 0,-4 3 0,2-5-14,5-3 1,-5-9 0,0-5 0,0-7-20,0-8 1,-4 3-1,4-12 1,0-7 169,0-10 1,2-17 0,8-10-1,-2-9-24,-6-10 1,13-3-1,-5 1 1,2 1-218,0-1 0,5 4 0,0-2 0,-2 0-242,-3 3 1,-2 9 0,-1 12 0,1 2-652,0 6 1,-3 1 0,-2 6-3704,-2 5 4602,-1 4 0,-2 0 0,-2-2 0</inkml:trace>
  <inkml:trace contextRef="#ctx0" brushRef="#br0" timeOffset="300">1830 1917 8063,'0'31'161,"-8"-7"0,1 8 1,2-3 313,3 0 0,2 0 1,0-5-1,2 3-139,5 2 1,-2 2-1,7-4 1,1 2-170,-1-2 0,-5-3 0,7-5 114,3-4 0,-5-6 0,1-11 1,-1-5 38,0-8 1,-5-7-1,5-9 1,0-10-5,0-8 0,3-11 0,4 4 0,-2-2-212,-2 0 1,-1 7 0,8-4 0,0 1-347,-1 6 0,-6 9 1,-1 5-1,1 3-1358,-3 4 1,7 6-1379,-4 6 2978,-5 15 0,-1 12 0,-9 10 0</inkml:trace>
  <inkml:trace contextRef="#ctx0" brushRef="#br0" timeOffset="500">2265 2026 8939,'0'21'1398,"0"1"1,0 0-1174,0 0 0,3 2 0,1 3 0,4 2-441,-4-3 0,1 6 1,0-3-1,2-3-181,-2-1 0,0-4 0,0 1 397,2 0 0,0 0 0,-7-1 0</inkml:trace>
  <inkml:trace contextRef="#ctx0" brushRef="#br0" timeOffset="850">2614 2069 7977,'0'-12'1204,"2"2"1,5 10-1,8-2-635,4-5 0,5 4 0,3-4 0,4 5-326,3 2 1,3-3 0,6-2-1,1-2-200,-1 2 0,1 3 0,-3 2 0,-5-2-1087,-7-6 0,-5 6-538,-2-5 1,-5 4 1581,-10 3 0,-9 0 0</inkml:trace>
  <inkml:trace contextRef="#ctx0" brushRef="#br0" timeOffset="1017">2918 1699 8032,'-7'22'0,"-3"0"375,-2-1 1,8 1-1,-6 0 1,3 2 133,-1 5 1,1 5-1,7 10 1,0 2-198,0 4 0,0 4 1,0 4-1,0-7-455,0-6 1,7-3 0,1-4-1,-1-4 143,3-2 0,-8-3 0,8-8 0</inkml:trace>
  <inkml:trace contextRef="#ctx0" brushRef="#br0" timeOffset="1601">3397 1699 8043,'-9'-12'624,"6"2"0,-6 13 0,9 4 1,0 7-540,0 6 1,0 2-1,2-1 1,3 1-221,2 0 1,10 0 0,-5 0-1,0-1 0,0-6 147,-4-1 41,4-9 1,7 2 0,-4-14 222,-8-7 0,-2-3 1,0 0 225,2 2 0,10 10-214,-3-2 1,6 14 0,1 8-134,1 4 0,-7-4 0,-1-1 1,3 1 118,3-3 1,-6 5 0,1-10 187,2-2 0,2-5 1,0-10-1,-4-9-28,-8-8 0,-2-11 0,0 1 0,2-4-515,-2-2 0,-3-1 0,-4 1 0,-3-1-608,-2 0 1,-1 3 0,6 5 0,-3 7-3630,-2 5 4318,0 12 0,7 2 0,0 10 0</inkml:trace>
  <inkml:trace contextRef="#ctx0" brushRef="#br0" timeOffset="3236">3964 1917 10111,'0'-22'1615,"2"0"-1323,5 1 0,5 6 0,13 3 0,1 0-131,3 0 0,8 4 0,-6-4 0,0 3-149,1 4 1,-3 2 0,-7 6 0,-3 4-67,-4 8 0,2 6 0,-10 8 0,-5 8-84,-7 4 0,-7 2 1,-9 1-1,-1-1 165,0 1 0,0 0 1,3-3-1,2-5 59,2-7 0,11-5-102,-4-2 1,8-10 0,8-5-1,6-7-352,5-7 1,6-3 0,1-6 0,6 1-196,2-2 1,-5 7-1,4 1 563,-1-1 0,7-2 0,-5-10 0</inkml:trace>
  <inkml:trace contextRef="#ctx0" brushRef="#br0" timeOffset="3759">4726 1982 8840,'2'-14'750,"6"-1"0,6 10 0,13-2 1,4 5-728,3 2 1,5 0 0,9-3 0,3-2-181,-3-2 0,-2 0 0,-2 7 157,-1 0 0,1-10 0,-1-2 0</inkml:trace>
  <inkml:trace contextRef="#ctx0" brushRef="#br0" timeOffset="4083">5575 1568 8009,'0'-21'285,"3"1"0,1 3 138,4 3 0,11-1 0,0-6 0,10 1-218,5 6 1,-5-6 0,8 8-1,1 0-58,3 5 1,3-3-1,-3 3 1,-2 2-154,-3 3 1,-9 4 0,-1 5-62,-9 8 1,-7 4 0,-10 5 0,-2 3-62,-6 2 0,-4 10 0,-12-3 0,-5 3-64,-7-3 0,2 5 1,-3-5-1,1 6-74,2 1 0,3-7 1,9-2-1,0-2 514,1-6 0,1-1 79,6-4 1,14-9 0,17-4 0,9-6-35,11-2 1,4 0 0,5 0 0,4 0-440,9 0 0,1 0 0,0-2 0,-4-3 146,-3-2 0,-2-20 0,-7 3 0</inkml:trace>
  <inkml:trace contextRef="#ctx0" brushRef="#br0" timeOffset="4533">1024 1024 8271,'-44'44'81,"3"9"1,5 7 0,7 10 250,5 10 0,4 12 0,11-43 1,1 1-1,2 2 0,0 0-123,1 3 0,1 2 1,0 6-1,3 2 0,3 1 1,3 1-1,2 5 0,3 1-160,2 1 1,3 0 0,1-5-1,4 0 1,4-1 0,3-1-1,2-3 1,2-2-233,3-2 0,2-4 0,2-5 1,2-3-1,3-2 0,3-4 1,1-5-1,1-2-794,2-3 1,1-3 0,3-2 0,1-1 976,3-3 0,0-3 0,-1 0 0,0-1 0,4-1 0,1-2 0,1-1 0,0-1 0,1 1 0,0-1 0</inkml:trace>
  <inkml:trace contextRef="#ctx0" brushRef="#br0" timeOffset="4950">6686 676 8028,'9'-13'38,"3"-3"1,13 11 420,4 7 1,-5 17 0,5 18 0,-2 6-151,2 8 0,-5 14 0,5 15 0,-5 10-157,-12-40 1,-2 1-1,-2 1 1,-2 1-1,1 9 1,-2 1-1,1 1 1,-2 1-74,-1-1 1,-1 0 0,-1 3-1,-2-1 1,-3-6 0,-2-2-1,-2 2 1,-3-1-152,-1 1 1,-3-1 0,-3-2 0,-2-1-1,3-5 1,0-3 0,-20 37-465,1-17 0,9-15 0,-2-14-2308,5-3 2844,12-19 0,-7-17 0,7-24 0</inkml:trace>
  <inkml:trace contextRef="#ctx0" brushRef="#br0" timeOffset="5567">7208 66 8049,'-14'0'690,"-1"0"1,8 0 100,-7 0 1,11-3-465,3-4 1,10 2-1,14-7-155,5 3 1,-5-1-1,5 5 1,-5-2-109,-2 2 1,7 3 0,0 2-314,-2 0 0,-3 2 1,-5 5-1,-4 8-42,-8 4 0,-4 3 1,-3 2-1,0 5-88,0 7 1,-17 13-1,-7 4 1,-6 3 73,-1 4 0,-5-7 0,7-4 0,2-8 456,3-5 0,9-12 0,3 1 200,3-8 0,4-10 1,12 5-1,8-2 124,4-6 0,10-1 1,2-3-1,1-3-69,-1-4 1,6 5 0,-6-6 0,3 4-262,5-4 1,-5 6-1,-1-8 1,-1 3-793,-6 0 0,6-8 647,-3 8 0,0-20 0,-7 3 0</inkml:trace>
  <inkml:trace contextRef="#ctx0" brushRef="#br0" timeOffset="6814">349 305 9922,'0'29'0,"0"5"418,0 7 0,0 3 1,0 21-1,0 10-208,0 8 0,3-31 0,1 2 1,1 4-1,0 3 0,0 5 1,-1 3-130,1 6 1,0 3 0,3 2-1,1 2 1,-3 3 0,0 1 0,0-1-1,0 0-276,-2-2 1,-1 1-1,2 2 1,0 2-1,-1 4 1,-1 0-1,0-1 1,-1-1 117,0-1 1,-1-1-1,-1-2 1,0 0-1,0-7 1,0-1 0,0 3-1,0 0-7,0 2 1,0-1 0,0-5-1,0 1 1,0-2 0,0 0 0,0-6-1,0-2 39,0-5 0,0 0 0,-1-1 1,2-1-1,0-5 0,0-1 1,1-3-1,1-2 279,4 42 1,3-10-1,-5-19 1,2-7 162,-2-13 1,-3-9-1,1-14 858,4-6-1051,-5-4 0,10-10 0,-4-3 47,6-4 0,-2 2 0,3-7-144,2 2 0,-5 3 1,2 7-1,3 0 243,3 0 0,1 0 0,1 0 1,0 0-272,0 0 0,2 0 0,3-2 0,2-3-327,-3-2 0,1-1 0,-1 8 0,3 0-467,-2 0 0,-3-7 1,-2-2-1,-3-4-2943,-4-4 3658,4-2 0,-7-12 0,10-3 0</inkml:trace>
  <inkml:trace contextRef="#ctx0" brushRef="#br0" timeOffset="6934">501 153 8352,'22'0'1309,"0"0"-758,0 0 1,-6 0 0,4 0-131,4 0 0,3-7 0,-8-3-27,-4-2 1,-3 7-303,-20-2 1,-1 4 0,-30 3 0,-5 3-193,-4 4 0,-15 5 0,0 10 0,-7 0-330,0-1 1,5 1 0,6 0-1,11 0 430,9 0 0,-2-1 0,7 1 0</inkml:trace>
  <inkml:trace contextRef="#ctx0" brushRef="#br0" timeOffset="9530">7775 1721 8187,'-22'0'2932,"0"0"-2379,10 0 1,5 0-1,14 0 1,10 2-268,9 6 0,1-6 0,9 5 0,3-4-477,2-3 1,-5 0 0,1 0 0,-1 0-542,-2 0 1,5 0 0,-10-3 0,-3-2 731,-1-2 0,-4-20 0,1 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5:03.671"/>
    </inkml:context>
    <inkml:brush xml:id="br0">
      <inkml:brushProperty name="width" value="0.08571" units="cm"/>
      <inkml:brushProperty name="height" value="0.08571" units="cm"/>
    </inkml:brush>
  </inkml:definitions>
  <inkml:trace contextRef="#ctx0" brushRef="#br0">415 1002 8452,'-8'-14'292,"1"-1"0,-3 8 1,6-8 254,-4-2 0,4 5 1,8-2-1,6-1 21,2 3 0,10-7 0,9 7 0,1 0-195,-1 4 1,6-1-1,-8 1 1,-3 4-213,-2 1 1,5 6 0,1 4-89,-4 7 0,-11 8 0,-8 7 0,-5 7-77,-2 6 0,-2 1 0,-5 1 0,-10 2-269,-10 4 0,0-1 0,-6 6 0,-1-1-103,0-6 1,5-4-1,-5-6 1,2-4 55,6-2 0,2-13 1,2-12 219,0-4 0,10-6 0,5-6 0,7-11 280,7-6 1,8-6 0,11 6 0,6-3 287,1 2 1,-3 5 0,3 5 0,1 5-43,0 2 1,-5 3 0,7 7 0,1 0-130,-3 0 1,-3 10 0,-9 2 0,0 2-6027,-1 1 5729,1 0 0,0 6 0,0 1 0</inkml:trace>
  <inkml:trace contextRef="#ctx0" brushRef="#br0" timeOffset="771">1220 828 7986,'-12'0'903,"3"10"0,9 4 0,0 8-609,0 7 0,0-3 1,0 8-1,2 0-76,5 0 1,3 0 0,7 5 0,-3-5-409,3-3 1,0-2-1,0-7 1,-2-3-36,2-4 1,-5-6-1,2-9 126,3 0 0,-5-12 0,0-7 0,-2-10 99,-5-5 0,5-2 1,-3-5-1,-2 2 71,-3 3 0,5 9 1,1-2 176,-3 5 1,7 12-99,2 4 1,-4 16-1,-1 9 1,-1 7 216,-1 5 0,3 2 0,-5-4 0,4 2 98,3-2 1,-4-6-1,4-4 514,-3-2 0,8-10-543,-2 2 1,-3-14-1,0-10 1,-2-8-315,-5-4 0,-3-9 0,-2 1 0,-2-4-443,-6-2 0,6-1 1,-8 1-1,3 2-821,0 4 1,-8-1 0,8 8 0,2 4 1141,3 2 0,-8 2 0,-2 0 0</inkml:trace>
  <inkml:trace contextRef="#ctx0" brushRef="#br0" timeOffset="772">1874 915 8546,'12'2'2026,"-5"6"-1527,-5 6 0,1 8 0,2 5 0,2 4-96,-2 3 1,5 9-1,-3 8 1,-2 0-633,-3 2 1,5-7-1,1 5 1,-4-7 228,-1-8 0,6-5 0,4-9 0</inkml:trace>
  <inkml:trace contextRef="#ctx0" brushRef="#br0" timeOffset="773">2179 1089 9551,'2'-12'991,"5"5"0,8 4-638,4 3 0,10 0 0,3-2 0,1-3-605,6-2 0,2-3 0,0 5 0,-4-2 252,-8 2 0,5-7 0,0 0 0</inkml:trace>
  <inkml:trace contextRef="#ctx0" brushRef="#br0" timeOffset="774">2309 850 7838,'0'36'0,"0"0"-170,0 3 0,3 2 1,1 3-1,6-1 342,2 1 0,-4 7 0,4-1 1,0-1-173,0-3 0,2-3 0,8 1 0</inkml:trace>
  <inkml:trace contextRef="#ctx0" brushRef="#br0" timeOffset="888">2963 654 7972,'-10'-12'835,"5"2"-275,-10 10 0,11 10 0,-4 4-375,6 5 1,2-4-1,0-1 1,0 3-39,0 3 1,0 2 0,0-1 0,2 1-184,6 0 0,-6 0 0,5-1-916,-4 1 762,6-10 1,1-4 0,7-16 171,-2-6 0,-11-6 0,6-1 0,-3-4 162,1-4 1,-1 5 0,-5-5 98,6 5 1,-4 2 59,11 0 1,-8 13-160,8 9 1,-11 2-1,4 13-1150,-6 2 0,-2 2-1382,0 3 2388,0 0 0,0-10 0,0-3 0</inkml:trace>
  <inkml:trace contextRef="#ctx0" brushRef="#br0" timeOffset="1035">3006 632 7966,'-12'-15'431,"5"1"0,4 7 237,3-8 0,0 13-376,0 2 0,0 9 1,0 16-1,0 4 40,0 7 0,8 5 0,-1 3 0,0-1-53,3 1 1,-5-1-1,7 1 1,0-1-22,0 1 0,-5-3 0,5-5 0,-2-7 369,-5-4 0,7-13-287,2-5 1,3-14-1,0-10 1,-2-8-168,2-4 0,-5-17 0,0 3 0,0-3-341,0 0 1,0 2 0,5 1 0,-5-1-300,-2 1 0,4 6 0,-6 4 1,-1 1-1931,3 6 1,-8-6 2396,5 3 0,-4 0 0,-3 7 0</inkml:trace>
  <inkml:trace contextRef="#ctx0" brushRef="#br0" timeOffset="2956">3224 719 7966,'0'22'167,"0"0"0,0-1 281,0 1 1,0 2 0,0 3 0,0 4 55,0 3 0,2-5 0,3 5 1,5 0 27,2 0 1,2-5 0,8 5-16,0-3 1,0-4 0,-1-13-27,1-6 1,-7-8 0,-3-8 0,0-9-131,0-9 1,-5-8 0,5-12 0,1-2-183,-1-3 0,-8-7 1,4 4-1,-3-1-588,2-6 0,-2 6 1,7-1-1,0 3-993,0 4 1,-5 11 0,5 4-1,0 5-115,1 9 1,-6 11-1,5 16 1517,-2 8 0,-3 23 0,-7 8 0</inkml:trace>
  <inkml:trace contextRef="#ctx0" brushRef="#br0" timeOffset="3564">3594 937 11032,'12'-10'677,"7"5"0,-4-9-520,4-3 0,6 5 0,1 0 0,6-1-74,2 1 1,-5 8 0,4-4-1,-1 6-43,-6 2 0,-1 0 0,-4 0 0,-1 2 72,-6 6 1,-4 6 0,-12 15-1,-6 7-1,-6 6 1,-8 1 0,-5 1 0,-4-1-204,-3 1 0,7-8 1,1-2-1,7-5-257,4-10-20,10 3 0,5-22 0,15 0 0,6-12-195,8-7 1,-2-3 0,9 0 0,3 0-602,2 1 0,3 6 1165,-1 0 0,1 1 0,-1-8 0</inkml:trace>
  <inkml:trace contextRef="#ctx0" brushRef="#br0" timeOffset="3565">4400 871 9514,'-7'-14'1207,"-1"-1"1,3 11-717,13-4 1,6-1 0,15 1 0,8 1-459,4-3 0,5 8 0,2-5 0,3 4-615,-3 3 1,-2-7-1,-2 0 582,-1 2 0,1 3 0,-1 2 0</inkml:trace>
  <inkml:trace contextRef="#ctx0" brushRef="#br0" timeOffset="3568">197 0 8174,'-22'0'129,"0"3"0,1 4 162,-1 8 1,2 16 0,4 15-1,1 19 36,-2 20 0,8-32 1,1 3-1,0 9 1,2 3-1,1 7 1,2 2 49,2 8 0,0 2 1,2 3-1,0 2 0,2 2 1,2 0-1,2-2 0,3-2-182,1 0 1,4-4 0,1-12 0,4-5 0,4-6-1,3-5 1,1-10 0,2-4-554,33 24 0,5-12 0,2-18 0,3-9-1510,-3-14 1868,-2-10 0,-8-5 0,5 0 0,6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6:18.171"/>
    </inkml:context>
    <inkml:brush xml:id="br0">
      <inkml:brushProperty name="width" value="0.06" units="cm"/>
      <inkml:brushProperty name="height" value="0.06" units="cm"/>
      <inkml:brushProperty name="color" value="#004F8B"/>
    </inkml:brush>
  </inkml:definitions>
  <inkml:trace contextRef="#ctx0" brushRef="#br0">3050 1416 6305,'0'-13'245,"0"-6"0,2 9 0,3-7-192,2 3 1,0 7-51,-7-8 1,3 1-1,2-8-68,2 0 0,7 0 0,-6 1-116,-4-1 1,6 0 0,-3 0 65,-2 0 1,-2 1 114,-3-1 0,0 0 0,0 0 0,0 1 0,0-1-143,0 0 1,2-2-1,3-3 186,2-2 0,8 0 0,-6 7 0,3 1 131,5-1 0,3-2 1,2-3-1,-1-2 20,1 2 1,-7 3-1,-1 0 50,3-5 0,0 5 1,-2-5 820,-8 4-195,5 4-554,-10 9 0,6 2-201,-16 10 1,-1 2 0,-8 6-1,5 6-18,2 5 1,-7 11 0,2 1 0,-4 3-24,-3 5 0,1 2 1,-1 2-1,-2 3 5,-5 5 1,-5 5 0,-10 9 0,1 3 11,-1 4 0,0 6 0,1 11 0,21-43 0,0 0-6,0 2 0,1-1 0,-16 40 0,4-10 0,1-2-17,6-5 0,1-4 0,4-8 0,1-7-47,6-6 0,-6 6 1,6 0-1,-6 0-52,-1 2 0,-1-7 0,-2 7 0,-3-2-34,-2 0 1,-7 7 0,7-7 0,0-5 110,-3-7 1,8 2 0,-7-5 0,2 5-12,0 3 0,-1-8 1,9-2-1,-1 0-16,0 0 1,-7-1 0,0 4-1,2-8-20,3-5 1,5-2 0,2 0-29,2-1 0,3 1 1,-2 0-1,4 0-15,0-1 0,6 4 0,-8 1 0,-1 3 11,1-2 0,5-1 1,-7 4-1,-3 6 1,-3 5 1,-4 3-1,-3-1 1,-2 1 7,3-1 1,-6 1-1,3-1 1,0-2 33,-2-4 1,14 1-1,-5-9 1,5-2 248,5-3-30,-7-12 1,16 0 71,-4-4-272,5-6 1,2 10-176,0-5-275,0-4 384,0 7 0,0-20 0,2-2 41,5 0 0,-2-8 1,10 6 58,2-6 1,2-1-1,3-3 1,0-3-38,-1-2 0,1-7 0,2 4 0,3-2-14,2-4 1,2-6 0,-2-7 0,8-7-24,4-5 1,2-5 0,1-2 0,0-5-10,-1-2 0,1-1 1,-1-1-1,1 6 8,-1 5 1,1 3-1,-1 0 1,1-1-74,-1 1 1,1 0 0,0-1 0,-1 1 13,1 0 0,-1-1 0,1 1 0,-1 0 124,1-1 1,-1 8 0,-1 0 0,-4 0 45,-1 2 1,-1-7 0,7 5 0,1-7-66,0-7 1,-1 1 0,1-9-1,-1 1-153,1 1 0,2-4 0,0 9 1,0 6 95,-5 6 0,-5 8 0,3 9 1,-3 1 163,3-1 1,-8 1 0,1 2 0,-3 2 0,0 3 0,2-1 1,-4-6-1,2 2 60,-2 4 0,-1-4 0,1 5 0,4-3 95,3 3 1,-7-3 0,4 8 0,-2-1 7,0 1 0,0 2 0,-7 7 0,0 0 281,0 0 0,-8 8 0,1 2 143,2 2 0,-8 0 236,-2 3-333,-4 5-2220,-3-8-2863,0 10 1923,0 0 0,10 0 2528,4 0 0,5 0 0,3 0 0</inkml:trace>
  <inkml:trace contextRef="#ctx0" brushRef="#br0" timeOffset="947">2004 1829 8210,'10'-21'-506,"0"-1"0,7 2 858,-3 6 0,-7 2 292,8 4 1,-10 4-326,2-11 0,-14 10 1,-10-4-1,-10 1 42,-9 1 0,-15-3 1,-9 6-1,-11-4-132,-8 3 0,-16 3 0,45 2 1,-1 0-1,-3 0 0,-1 0-142,-3 0 1,0 0 0,1 1 0,0 0 0,-4 1 0,1 1-1,0 2 1,1 0-60,2 1 0,1 0 0,-44-1 0,13 2 0,12-2-347,7 2 1,18-7-262,13 0 0,18-2 0,26-13 0,10 1-867,10 2 1,-1-8 1446,11 6 0,-1-5 0,8-3 0</inkml:trace>
  <inkml:trace contextRef="#ctx0" brushRef="#br0" timeOffset="1398">1003 936 8419,'-22'0'0,"0"0"-353,0 0 0,0 0 1,1 0-1,-1 0 199,0 0 1,-7 3-1,0 2 1,0 4 774,-2 3 1,-3 3-1,-10 7 1,-2 2-418,-5 5 0,3-2 0,-10 9 0,-3 3-150,-2 2 1,5 10 0,3 2-1,2 0-8,4 0 1,10 8 0,8-3-1,7 2-139,12-2 1,7-4-1,7-11 1,8 1 154,12-1 1,9-9-1,15-7 1,5-8 342,7-4 1,5-8 0,2 5-1,-2 0 35,-5 0 0,3-7 1,-10 5-1,-1-3-442,4 0 1,-18 8 0,0-6-1,-9 1-1203,-5 0 0,-1-1 1,1-4 1204,0 3 0,9 9 0,3-5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5:14.538"/>
    </inkml:context>
    <inkml:brush xml:id="br0">
      <inkml:brushProperty name="width" value="0.08571" units="cm"/>
      <inkml:brushProperty name="height" value="0.08571" units="cm"/>
    </inkml:brush>
  </inkml:definitions>
  <inkml:trace contextRef="#ctx0" brushRef="#br0">1 1198 6571,'12'0'173,"-3"0"0,-9-2-28,0-6 1,3 3 124,4-9 0,-5 7 738,6-8 62,-6 10-95,-2-4-562,0 9 0,0 2 1,0 5-216,0 8 1,-2 4-1,-3 3 1,-2 2-140,2 5 0,-5 3 0,3 6 1,2-1 25,3 1 1,2-4 0,0 0-1,0 0 27,0 0 0,0-7 1,2-1-1,3-6-53,2-6 1,10-7-1,-2 5 1,4-2-248,3-5 1,7-3 0,0-4 0,0-3-555,2-2 0,-7-10 1,5 2-1,-4-2-63,-4 3 1,-1-5 0,-3 4 0,-5-4 804,-2-3 0,-3 0 0,2 0 0,4 1 0</inkml:trace>
  <inkml:trace contextRef="#ctx0" brushRef="#br0" timeOffset="166">305 1154 8132,'0'-21'663,"-2"9"0,-3 7-252,-2 10 1,-8 7 0,8 12 0,2 5 140,3 7 0,2 13 0,-3 4 0,-1 2-212,-4 6 0,1 4 0,7 8 0,0 4-595,0 1 0,0 4 0,0-9 0,0-3-826,0-2 0,0-13 0,3-6 0,1-11 1081,4-9 0,-1-14 0,-7-5 0</inkml:trace>
  <inkml:trace contextRef="#ctx0" brushRef="#br0" timeOffset="400">654 566 8074,'7'46'273,"3"5"0,2 7 226,5 5 0,-5 12 0,0 8 1,0 8-157,-5-40 1,-2 0-1,-2 3 1,-1 1-1,1 4 1,-1 1-1,-3 3 1,-3 2-213,-2 2 1,-2 1-1,-2 1 1,0 0-1,0-3 1,-2-1-1,2-1 1,-1 0-296,0-2 0,0-1 0,-3 2 0,-1-2 0,0-6 0,1-1 0,0-5 0,1-1-693,-11 36 0,5-9 0,2-14 857,2-10 0,1-10 0,-8-20 0</inkml:trace>
  <inkml:trace contextRef="#ctx0" brushRef="#br0" timeOffset="971">1002 66 6311,'12'-10'542,"-2"5"1,-7-7-53,4 2 0,-5 1 1,8 4 223,0-2 0,-6-1-600,11 8 1,-8 0-1,5 3-132,-2 4 0,4 5 0,-6 12 0,-3 5-95,-3 8 1,-2-1 0,-2 5 0,-6 5-81,-6 0 1,2 0 0,-3-5 0,-2-2 311,-2-3 1,0-2 0,2 2 657,2-7 1,8-5-302,-8-2 0,13-10 0,2-4-505,12-6 0,7-4 0,3-3 0,0-2-414,0 2 0,-1-5 1,1 3-1,0 2 443,0 2 0,0 3 0,-1 0 0</inkml:trace>
  <inkml:trace contextRef="#ctx0" brushRef="#br0" timeOffset="1100">1264 1503 8830,'21'12'243,"1"-5"1,0-2 0,0 0-1,0 2-1416,-1-2 0,8-3 1173,0-2 0,10-9 0,-5-3 0</inkml:trace>
  <inkml:trace contextRef="#ctx0" brushRef="#br0" timeOffset="1283">1503 1133 8042,'-14'21'-324,"2"1"1,2 0 579,5 0 1,-5 7 0,3 5 0,2 4 362,3 8 0,2 12 0,0 1 0,0 3-145,0 4 0,0-1 1,0 0-1,0 1-768,0-1 1,0-9-1,0-5 1,0-8 293,0-7 0,0-4 0,0-10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5:22.404"/>
    </inkml:context>
    <inkml:brush xml:id="br0">
      <inkml:brushProperty name="width" value="0.08571" units="cm"/>
      <inkml:brushProperty name="height" value="0.08571" units="cm"/>
    </inkml:brush>
  </inkml:definitions>
  <inkml:trace contextRef="#ctx0" brushRef="#br0">88 1351 8126,'-10'-12'-266,"5"-7"1,-9 6 901,-3 1 1,5-5-22,-3 10 1,10 2 0,-2 13-214,5 6 0,2 5 0,0 6 0,0 1-176,0 3 1,0 10-1,2-3 1,3 3-159,2-3 1,8 3-1,-6-10 1,3-2 2,5-3 0,-5-2 0,3-3-6,2-4 0,2-6 1,3-11-1,-3-5-88,-4-8 1,4-7-1,-7-7 1,3-7-10,-1-5 1,-6-3 0,4-2 0,-3 0-22,-4 3 1,0-6 0,0 15 0,2 1-85,-2 4 0,-3 12 0,1 5 60,4 2 1,-4 12 0,4 13 0,-2 4 285,2 3 0,-5 7 0,8 0 0,-3-2-26,1-3 1,6-2 0,-4-3 0,-1-2 551,1-3 0,7-9 1,-2 0-215,4-10 1,-5-7-1,1-10 1,-1-2-606,-1-5 0,3-2 1,-8-8-1,-1 5-1296,3 3 0,-8-6 1,5 8-1,-4 3-728,-3 1 0,0 4 2108,0-1 0,0 0 0,0 0 0</inkml:trace>
  <inkml:trace contextRef="#ctx0" brushRef="#br0" timeOffset="300">567 1373 12923,'22'0'467,"-1"0"1,8 0 0,3 2-1,-1 3-289,1 2 0,-1 1 0,-4-6 0,2 3 62,-3 2 0,-1 10 0,-6-2-30,-4 4 1,-6 3 0,-9-1 0,-2 4-320,-5 4 0,-6-3 0,-11 11 0,-2-1-104,-3-2 1,-8 4 0,8-8 0,3-1-179,1 2 1,13-14-144,5 5 1,9-15 0,11 0 0,11-7 193,7-7 0,13-5 0,7-10 0,-1 3-177,4 4 1,-6-4-1,8 4 1,-5-2 516,-10 3 0,2-5 0,-9 6 0</inkml:trace>
  <inkml:trace contextRef="#ctx0" brushRef="#br0" timeOffset="1449">1568 1438 8444,'-12'-10'574,"5"-4"1,7 2 0,7 0-461,8 2 1,-1 3-1,6 7 1,4 0 2,0 0 0,10-7 0,0-1 0,2 3-756,1 3 0,-8 2 639,7 0 0,0-10 0,8-2 0</inkml:trace>
  <inkml:trace contextRef="#ctx0" brushRef="#br0" timeOffset="2517">2483 1003 8185,'10'-22'175,"-8"7"0,5 1 1420,-4-3-1108,-3-3 0,-3 11 0,-6 9 1,-11 12-256,-6 7 1,-10 13 0,4 6-1,1 8-208,-1 5 1,-7 10 0,6-3-1,-1 7-56,5 8 0,4-3 1,6 7-1,5-4-234,6-10 0,8-10 0,8-17 0,6-9 395,5-10 1,10-7 0,3-13 0,-1-4 236,1-8 1,2-11 0,-10-6 0,-5 1-87,1-1 1,-11 3-1,-1 8 1,-11-1-300,-11 0 0,-3 3 0,-22 4 0,-5 8-520,-4 4 1,-10 3 0,5 0-1,0 0-171,-1 0 0,6 3 1,12 4-1,7 8 710,4 4 0,-6 3 0,-3 0 0</inkml:trace>
  <inkml:trace contextRef="#ctx0" brushRef="#br0" timeOffset="2874">2940 524 8133,'8'53'134,"-1"5"1,0 7 287,3 8 0,0 14 1,-3-37-1,0 1 1,-3 3-1,-1 1 69,0 3 0,-3 0 0,-4 3 1,-2 2-1,-1 6 0,-3 2 1,-2 3-1,-2 0-373,-4 1 0,-1 0 0,-1-1 0,-1-1 0,0-8 0,-1-1 0,0-3 0,0-1-222,0-5 1,0-1-1,1-3 1,-1-1-1,-19 30 1,4-17-1468,8-12 1571,15-27 0,4 3 0,10-20 0,0 0 0</inkml:trace>
  <inkml:trace contextRef="#ctx0" brushRef="#br0" timeOffset="2875">3289 219 8291,'2'-22'0,"3"0"27,2 0 1,10 1 0,-2-1 0,4 2 329,3 6 0,0-5 1,2 6-1,3-1 247,2-1 1,0 11-1,-8-4-357,1 6 1,-3 12 0,-2 4-1,-4 5-190,-4 3 0,-2 7 0,-7 3 0,-2-1-263,-5 1 0,-5 6 0,-10-4 1,-2 2-223,-5 1 0,2 6 0,-7 8 1,0-5 2,0-7 1,5 0 0,-4-10 0,1-3 570,5-2 0,13-9 341,7-1 1,9-16-1,10 0 1,12-8-91,8-7 1,-3 5 0,10 0 0,4 0-247,6 0 0,1 7 0,-6-3 0,-3 4-151,-5-4 0,15-4 0,-5-9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5:19.757"/>
    </inkml:context>
    <inkml:brush xml:id="br0">
      <inkml:brushProperty name="width" value="0.08571" units="cm"/>
      <inkml:brushProperty name="height" value="0.08571" units="cm"/>
    </inkml:brush>
  </inkml:definitions>
  <inkml:trace contextRef="#ctx0" brushRef="#br0">608 828 8317,'-3'12'493,"-4"-5"1,5-7-285,-6-7 0,16 2 0,6-7 1,8 0-157,7 0 0,-3 0 0,8-5 0,-2 5-73,-6 2 0,1 3 0,0 7-72,2 0 0,-3 2 1,-11 6 61,-8 6 1,-4 13-1,-6 2 1,-4 0-4,-8 2 0,-4-7 0,-5 8 0,-3-3-30,-2 0 0,-7 0 0,7-7 0,2-3-480,3-4 320,2 4 1,13-9 0,9 4 161,12-7 0,9-4 0,4-1 0,-1 3 396,-5 2 1,-2 10 0,5-2-1,-3 4 313,-4 3 0,-6 0 0,-9 0 1,0-1-100,0 1 1,-2 0-1,-5 0 1,-10-1-498,-10 1 0,3 0 0,-7 0 0,1 0-294,1-1 0,-7-6 0,5-3 0,-1 0-2788,1 0 3030,-8-7 0,15 14 0,-8-7 0</inkml:trace>
  <inkml:trace contextRef="#ctx0" brushRef="#br0" timeOffset="130">1239 1024 8131,'-14'2'1246,"2"6"-715,2 6 1,-5 6 0,8 4 0,0 2-248,-3 3 1,8 3-1,-6-3 1,8 5-223,8 0 1,-3-3-1,9-9 1,3-3-128,2-4 0,3-3 0,0-7 1,0 2-16,-1-2 0,4-12 0,1-8 1,1-4-41,-8-3 0,3-2 0,-7-3 0,2-2 107,-3 2 1,-2 3 32,-5 2 1,-4 13 46,4 9 0,-5 12 0,-2 14 1,3 4 114,4-4 0,-4-2 0,6-2 1,1 0 692,4 0 1,-1-10-1,1-5-110,3-5 1,2-4 0,1-5-1,-3-10-445,-3-10 0,-9 1 0,2-11 0,-4-1-424,-3-4 1,0-1 0,0-1 0,0 1-640,0-1 0,0 3 0,0 5 0,0 7-3586,0 5 4329,0 2 0,-10 0 0,-2 0 0</inkml:trace>
  <inkml:trace contextRef="#ctx0" brushRef="#br0" timeOffset="330">1914 1111 8361,'10'12'679,"-8"8"1,8-6 0,-3 5-209,1 3 0,-1 0 1,-7 2-1,0 5-100,0 8 0,0-4 1,0 4-1,0-1-887,0-2 1,0 5-1,0-10 516,0-3 0,0 8 0,0 0 0</inkml:trace>
  <inkml:trace contextRef="#ctx0" brushRef="#br0" timeOffset="497">2154 1176 8368,'14'-2'1260,"1"-3"-830,2-2 1,2 0 0,5 7 0,3 0-538,2 0 1,10-3 0,-5-2 0,2-2-1990,0 2 2096,-9 3 0,14-8 0,-7-2 0</inkml:trace>
  <inkml:trace contextRef="#ctx0" brushRef="#br0" timeOffset="629">2415 806 8131,'-19'3'148,"4"4"1,-2-2 0,8 12 0,-1 4 307,0 6 1,1 14 0,4 3 0,-3 9 4,4 3 1,1 7 0,3-8 0,0 3-693,0 0 0,7-9 0,3 2 0,0-8 231,-1-7 0,8 6 0,-4-9 0</inkml:trace>
  <inkml:trace contextRef="#ctx0" brushRef="#br0" timeOffset="3465">564 1 8251,'-29'7'-58,"0"0"0,-2 12 1,4 3-1,-2 12 107,2 7 0,-7 12 0,-2 8 0,-5 9 282,-3 10 1,1 9-1,21-40 1,0 2 0,0 5-1,1 1-54,-2 5 1,2 2 0,6 3 0,4 2 0,0 6-1,2 2 1,2 0 0,2 1-151,2 2 0,1 0 0,2-7 0,3-1 0,2-1 0,4-2 0,5-8 0,4-3-229,2-9 1,6-4 0,39 25 0,17-19 0,-36-27 0,3-2-413,5 1 1,1-2-1,-4-7 1,2-2 513,4 0 0,2-2 0,-5-3 0,1 1 0,4 1 0,0 1 0,-3 0 0,-1 2 0,-3 1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5:27.172"/>
    </inkml:context>
    <inkml:brush xml:id="br0">
      <inkml:brushProperty name="width" value="0.08571" units="cm"/>
      <inkml:brushProperty name="height" value="0.08571" units="cm"/>
    </inkml:brush>
  </inkml:definitions>
  <inkml:trace contextRef="#ctx0" brushRef="#br0">225 284 8227,'15'-34'-135,"-1"5"0,1 2 0,9 1 0,5-3 180,7 2 0,6 3 1,1 2-1,1 0 220,-1 0 0,3 10 0,3 5 1,1 5-89,-1 2 0,-11 12 0,-4 10 0,-2 14-100,-6 12 0,-4 10 0,-7 15 0,-8 9-51,-5 10 1,-1-42-1,-2 2 1,2 4-1,-2 1 1,1 4-1,-2-1-18,-1 4 0,-1 1 1,-2 3-1,0 2 1,-5 8-1,0 3 0,0 4 1,0 2-147,0 6 0,0 0 1,0-7-1,1 0 1,-1 5-1,0 0 1,0-4-1,0 0 111,0-1 1,0 0 0,3 2-1,2 0 1,-1 0 0,2-1-1,-1-3 1,2-2-2,1-6 0,1-2 0,1-4 0,0-2 0,0-2 0,2-1 0,-1 0 0,0 1-106,0 0 1,0-2-1,0-7 1,0-2-1,0-4 1,0-1-1,0 42 22,0-5 0,0-7 0,0-5 0,0-5 333,0-7 0,0-14 1,-3-3-1,-2-10 530,-2-5 1,-10-11 0,3-15 435,-6-10 1,-4-7 0,-5-13 0,-5-1-264,0-3 0,-9 0 0,2 9 0,-10 3-133,-5 3 0,1 9 1,-4-5-1,9 3-1327,4 0 1,5-3-183,4 3 0,20 2 718,25-9 0,13-1 0,23-7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8:24.553"/>
    </inkml:context>
    <inkml:brush xml:id="br0">
      <inkml:brushProperty name="width" value="0.08571" units="cm"/>
      <inkml:brushProperty name="height" value="0.08571" units="cm"/>
    </inkml:brush>
  </inkml:definitions>
  <inkml:trace contextRef="#ctx0" brushRef="#br0">42 66 8104,'-22'0'1369,"10"0"0,5 0 0,16 0 1,11 0-894,6 0 1,13 0-1,-3 0 1,5 0-253,3 0 0,-8-7 1,0 0-1,1 2-755,-3 2 1,-3 3 0,-9 0 0,0 0-975,-1 0 1,-6-7 1504,-1 0 0,1-10 0,7 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58:24.803"/>
    </inkml:context>
    <inkml:brush xml:id="br0">
      <inkml:brushProperty name="width" value="0.08571" units="cm"/>
      <inkml:brushProperty name="height" value="0.08571" units="cm"/>
    </inkml:brush>
  </inkml:definitions>
  <inkml:trace contextRef="#ctx0" brushRef="#br0">42 109 8104,'-22'-12'1819,"10"-7"0,5 16 1,14-4-1,7 5-1135,6 2 1,11 0 0,5 0 0,6-3-256,1-4 0,-7 4 0,1-6 0,1 2-1028,4-1 1,-6 1 0,-2 5 0,-3-3 598,-4-2 0,7-1 0,0 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58.163"/>
    </inkml:context>
    <inkml:brush xml:id="br0">
      <inkml:brushProperty name="width" value="0.06" units="cm"/>
      <inkml:brushProperty name="height" value="0.06" units="cm"/>
      <inkml:brushProperty name="color" value="#004F8B"/>
    </inkml:brush>
  </inkml:definitions>
  <inkml:trace contextRef="#ctx0" brushRef="#br0">218 2048 8243,'-21'0'-311,"-1"0"1,0-8-1,3-1 1,2-1 356,2 0 1,8 3 0,-5 5-1,0-3 450,0-3 1,4 1 0,-4 5-44,3-5 1,-6 2-254,8-10 0,0 8 0,9-8-126,5-2 1,8 3-1,16-5 1,15-8 1,17-4 0,17-8 1,-29 14-1,2-1 1,8-3-1,1 0-15,7-2 0,3-1 0,9-2 0,2 0 0,7-2 0,2 0 0,-26 9 1,2 1-1,1-1-95,4-1 0,1 0 0,-1-1 0,0 0 0,-1 0 0,1 0 0,0 1 0,0-1 0,-1 1 0,-4 1 0,0 1 0,-1 0 118,-3 1 1,0 1 0,-1 0 0,26-10 0,-1 0-1,-8 2 1,-1 1 0,-3 3 0,-2 1-18,-5 4 0,-2 2 0,-7-1 0,-1 1 0,-2 2 1,-1 1-1,-2-2 0,-1-1-52,-2-1 1,-1 1 0,30-13 0,-5 5-1,-14 2-18,-8-2 1,-10 7 0,-9-2 0,-2 9-98,-6 6 1,-1-6-1045,-4 8 0,1 0 73,0 7 1,-8 0 0,-1-3 1070,-4-4 0,8 5 0,-5-8 0</inkml:trace>
  <inkml:trace contextRef="#ctx0" brushRef="#br0" timeOffset="440">1177 1 8209,'-29'0'0,"-1"0"0,4 2-647,2 5 1,2-2 756,0 10 1,3-1 0,7 10 0,12 3 156,12 2 1,19 10 0,13-3-1,16 8-147,18 6 1,-26-24 0,5-1 0,11 6 0,4 1 0,6 4 0,4 1-95,7 3 1,3 2 0,-30-14 0,1 0 0,1 1 0,6 4 0,1 1 0,1 0 0,0 1 0,1-1 0,-1 1-116,2 1 1,0 0-1,1-1 1,1-1-1,0-1 1,0-1 0,-3-1-1,-1 0 1,0-1-1,-1-2 1,-1-2 0,0 0 124,-5-4 1,0 0 0,-2-1 0,24 11 0,-2-1 0,-5-6 0,-3-2 0,-3-1-1,-2 0 186,-6-2 0,-2-1 0,-8-6 0,-3 0 1,32 16-1,-20-7-103,-19-7 1,-12 4-1,-15-5 1,-2 3-2151,-2-2 2031,-10 4 0,14-7 0,-7 10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2:00.786"/>
    </inkml:context>
    <inkml:brush xml:id="br0">
      <inkml:brushProperty name="width" value="0.06" units="cm"/>
      <inkml:brushProperty name="height" value="0.06" units="cm"/>
      <inkml:brushProperty name="color" value="#004F8B"/>
    </inkml:brush>
  </inkml:definitions>
  <inkml:trace contextRef="#ctx0" brushRef="#br0">194 1 8041,'12'0'101,"7"0"1,-16 9 0,4 6 0,-5 7 31,-2 7 1,0 14-1,0 15 1,0 8-23,0 6 0,0 15 0,0-37 0,0 2 0,0 2 0,0 1-32,0 2 1,0 2-1,0 1 1,0 1-1,1 5 1,-2 1-1,1 1 1,-2-1-149,-2 3 0,1-2 1,2-3-1,-1-1 0,-1-6 1,-1 0-1,2-3 0,2-1-30,0-3 1,0-1-1,0 37 1,0-19-1,0-12 77,0-13 0,7-14 0,0 0 1,0-7-42,3-7 0,-7-3-170,4-5 1,-2-5-625,2 6 857,5-16 0,10-4 0,0-9 0</inkml:trace>
  <inkml:trace contextRef="#ctx0" brushRef="#br0" timeOffset="501">41 1852 8179,'-9'-13'92,"6"-6"1,-4 5 516,5-6-431,-8 8 1,8 5-1,-6 14 1,8 8 79,8 4 0,-4 10 0,9 3 1,-1 1-14,0 6 0,2 2 0,6 3 0,-3-1-119,-3 1 1,1-1-1,6 1 1,-1 0-100,-6-1 1,6-2 0,-8-2 0,2-8 107,1-6 1,-8-1 0,8-17 0,1-5 15,4-6 1,2-8 0,-1-13-1,4-4-120,4-7 1,2-12-1,8-3 1,-3 2 24,3 3 0,-5 10 1,0 2-1,-3 3-456,-4 4 1,4-2 0,-4 5 0,-6 7-850,-4 5 1249,-12 5 0,15-3 0,-8-2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6:27.853"/>
    </inkml:context>
    <inkml:brush xml:id="br0">
      <inkml:brushProperty name="width" value="0.06" units="cm"/>
      <inkml:brushProperty name="height" value="0.06" units="cm"/>
      <inkml:brushProperty name="color" value="#004F8B"/>
    </inkml:brush>
  </inkml:definitions>
  <inkml:trace contextRef="#ctx0" brushRef="#br0">259 45 8401,'-22'0'0,"0"0"-164,1 0 1,-1 0-1,0 0 1,0 0 76,1 0 0,6 2 0,1 3 401,-3 2 1,-3 0-38,-2-7 0,10-2-136,5-5 0,7 4 0,5-6 0,5 1-36,2 1 1,-5-3 0,7 5 0,3-2 29,3 2 0,2 3 0,-3 4 0,0 6-107,3 6 1,-5 6 0,12 1 0,-5 1 67,-2 0 0,2 7 1,3 2-1,4 3 98,3 5 1,-5 2-1,5 3 1,0-1 19,0 1 1,2 7 0,10-1 0,2-1-13,3-3 1,2 5 0,-2 2-1,7 0-82,5 0 0,3 8 0,-1-3 0,0 5-51,1 2 1,-31-29-1,0 1 1,33 35-1,-6-2 0,1-2 0,-2-3 0,2 1 0,-3-1 69,1 0 0,4-6 0,-12-4 0,0 1 38,1-1 0,4 1 1,-10 2-1,-4-7-69,-6-5 0,-4-10 1,3 1-1,-8-1-58,-5-2 1,-2 4 0,-1-9-1,-1-2-206,-6-3 1,3-2 0,-7 0 0,0 0-482,-1-1 1,8 1-1,-2 0 638,4 0 0,3-1 0,0 1 0</inkml:trace>
  <inkml:trace contextRef="#ctx0" brushRef="#br0" timeOffset="1367">2088 1373 8206,'-22'0'128,"1"0"0,-1 0 0,0 0 716,0 0-529,10 10 0,3-6 0,11 9-61,5-4 1,8-2 0,11-7-1,8 0-87,7 0 1,-2 3 0,14 2 0,1 2-94,4-2 1,5-3 0,2-2 0,0 0 53,1 0 0,-8 7 0,0 3 0,0 2-23,-3 5 0,-1-5 0,-11 3 0,-2 2-101,-4 2 1,-6 3 0,-9 0-2,0-1 1,-10-6 0,-3-3-331,1-2 1,-8-1-1267,6-1 522,-6-6-1,-2-2-136,0-14 1,0 1 1010,0-1 1,-10-1 0,-2-6 233,0-1 1,-7 3-1,4 2 1,-4 2 224,-3-2 1,0-2 0,1-3 0,-1 0 158,0 0 1,-2 1 0,-3 1-1,-2 3 135,3 3 0,1 7 1,1-6-1,-2 1 156,-3 0 0,0 7 0,7-2 48,0 5 0,8 2-581,-1 0 1,13 0-1,2 0-74,12 0 0,7 0 0,5 2 1,3 3-205,2 2 0,12 1 0,0-6 0,8 3-96,-1 2 1,-2 0 0,0-7-1,2 3 211,3 4 1,0-5 0,-8 8 0,-1-3 34,-6 1 1,5 6 0,-7-4 0,-3 2 53,-9 5 1,0-5 0,-8 2 34,6 3 0,-8 3 0,-5 2 163,-4-1 0,-3 1 1,-3 0-11,-4 0 1,-5-1-1,-10 4 1,-2 4-89,-5 7 0,-5-2 1,-10 2-1,1 5 31,-1 8 1,-2-3-1,-2 4 1,-3-4-169,3-2 1,4 0-1,8-3 1,7-3-618,5-1 1,4-18 0,8 0-1899,12-7 0,10-4 2447,12-8 0,9-10 0,3-2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6:39.570"/>
    </inkml:context>
    <inkml:brush xml:id="br0">
      <inkml:brushProperty name="width" value="0.08" units="cm"/>
      <inkml:brushProperty name="height" value="0.08" units="cm"/>
      <inkml:brushProperty name="color" value="#004F8B"/>
    </inkml:brush>
  </inkml:definitions>
  <inkml:trace contextRef="#ctx0" brushRef="#br0">327 41 12179,'-14'-2'-149,"-1"-5"0,8 4 561,-8-4 1,8-3-167,-7 3 0,6 2 78,-6 12 0,-1 3 0,-4 7 0,2-2-106,3 2 0,1 2 0,-3 3 0,3-1-97,4 1 1,2 0-1,7 0 1,0 0-116,0-1 1,0-6 0,2-3 0,5-2-8,8-6 1,6-1 0,6-3-1,2 0-2,-2 0 0,-3-10 0,0-4 0,0-6 127,-2-1 1,5-1 0,-15-2-60,0-5 0,5 12 1,-10-5-1,-4 3-203,-8-1 0,-7 6 0,-10 2 1,0 2 160,0 5 1,-9 5-1,-3 7 1,-2 8 206,-1 4 1,3 5 0,-4 5 0,4 5 106,2 0 1,6 7-1,11-4 1,8 4-279,5 2 0,4-2 1,5-2-1,10-5-309,10-3 1,7-4 0,12-12 0,2-6 59,3 1 0,7-8 0,-7 3 0,-3-10 142,-2-9 0,-2-8 1,-3-5-1,-5-4 344,-7-3 1,-12 5 0,-5-5-1,-2 0-87,-5 0 0,-5 5 0,-8-4 0,-6-1-368,-5 0 0,-13 10 1,-4-1-1,-5 11-137,-3 4 1,3 3 0,2 7-1,3 2 240,-3 6 0,5 4 0,3 9 1,4 1-90,8 0 0,12 0 0,2 0 0,10-3-923,9-5 0,15-4 1042,8-10 0,13 0 1,6 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08:05.114"/>
    </inkml:context>
    <inkml:brush xml:id="br0">
      <inkml:brushProperty name="width" value="0.08571" units="cm"/>
      <inkml:brushProperty name="height" value="0.08571" units="cm"/>
      <inkml:brushProperty name="color" value="#E71224"/>
    </inkml:brush>
  </inkml:definitions>
  <inkml:trace contextRef="#ctx0" brushRef="#br0">2828 872 8045,'-46'-31'0,"-3"-6"503,-1-4 0,-4 7 1,6 5-1,-5 8 78,-3 6 0,0-2 0,-4 10 0,2 2-456,-3 3 0,-1 2 0,-6 0 0,-2 2-290,-3 5 0,-2 5 1,2 10-1,-9 2 91,-10 5 0,8 5 0,38-12 0,0 2 1,-1 0-1,2 1 109,0-1 0,0 2 0,-1 5 1,0 1-1,1-1 0,1 1 0,-1 3 1,3 0 206,2 0 0,2 1 0,-30 31 0,10-1 0,10 1 59,9 6 1,8-5-1,11 7 1,6-3-139,7 1 0,11 9 1,9-2-1,3 5-288,9 2 0,11 0 1,0 0-1,5 0 35,3 0 0,-18-41 0,1 0 1,2-1-1,0 0 0,2-3 0,1 0 0,0 1 0,1-1 1,4-3-1,1 0 1,3 2-1,1 0 1,2 1-1,1 0 104,2 1 1,1-1-1,3 4 1,2-2-1,-2-6 1,2-1 0,3 0-1,1 1 7,4 0 1,2-1 0,1 0 0,3-2 0,1-2 0,1-3 0,4 1 0,0-1 87,1 0 0,2-2 1,1-4-1,0 0 0,4 3 1,1-1-1,3 0 1,1-1-229,3 1 1,1-1 0,5 0 0,-1-2 0,-2-2 0,0-3 0,1 0 0,0-2 92,2 0 1,2-1 0,-29-5 0,2-1 0,0-1 0,0-1-1,0-2 1,0 0 0,0 0 0,-1 0 0,0 0-9,1 0 1,-1 1 0,0-1 0,-2-1 0,0-1 0,0 0-1,3 0 1,0-1 0,1 0 0,-1 0 0,0-2 0,0 1 51,0-1 1,-1 0 0,0 0 0,1 0 0,-1 0-1,0 0 1,-1 0 0,0 0 0,0 0 0,1 0 0,2 0-1,-1 0 38,2 0 0,-1 1 0,1-2 1,2-2-1,1 0 0,-1-1 1,0 0-1,-1-1 0,0 0 1,-1-1-1,0-1 0,0 0 22,-1 0 0,1 0 0,0-1 0,-2 1 0,0-1 0,0-1 0,3 0 0,-1-1 0,1 0 0,1-1 0,1 0 0,-1-1-49,-1 1 1,1 0 0,-1-1 0,0-1 0,0-1 0,-1 0 0,-4 2 0,-1 0 0,1 0 0,1-1 0,1-1 0,-1 0-34,0 0 0,1-1 1,-1 0-1,1-1 1,1-1-1,-1 0 1,-4 0-1,0 0 1,0 0-1,30-8 1,-1-1-49,-2 0 0,0-1 1,2 0-1,-1-2 1,-3-3-1,0-1 0,-3 0 1,0 0-35,-2 1 1,-2-1 0,-3-2 0,0-3-1,-5 1 1,0-1 0,1 0 0,-1-1 85,0-2 0,0 0 0,-1-1 1,-2-1-1,-3 0 0,-2-1 1,-5 0-1,-1-2-58,0 0 1,-3-2 0,-4 4 0,-1-1 0,1-3 0,-1-1 0,-5 2 0,-3-1-3,-4 2 1,-2-2-1,-2-2 1,-4-2-1,-4 4 1,-4 0-1,-3 0 1,-2-1 9,-4 1 1,-3-1-1,1-45 1,-8 7 0,-7 0 62,-7-1 1,-15 1 0,-15-2 0,16 43 0,-1 0-34,-2-2 0,-3 1 1,-4 3-1,-3 1 1,-7 3-1,-3 1 1,-3-2-1,-3 2 11,-3 0 1,-3 0 0,-9-3 0,-3 2-1,0 3 1,-2 1 0,-3 2 0,-1 1-133,-1 2 0,-3 1 0,-6-2 1,-3 1-1,-6 2 0,-1 0 0,28 9 1,-1 0-1,-1 0 151,-1 0 0,-1 0 1,-1 2-1,-5-1 1,-1 1-1,0 1 0,2 2 1,-1 1-1,0 0 1,-4 0-1,-1 0 0,0 1 52,-3 0 1,-1 1-1,0 0 1,-6-1-1,0 0 1,-1 1-1,0 1 1,-1 2-1,0 0 1,0 0-1,1 0 1,-1 0 59,-1 0 1,1 1 0,-1 1 0,-2 2-1,-1 1 1,0 1 0,21 0 0,0 1-1,0 1 1,-1-1 0,-1 1 0,-1 1-1,0-1 1,0 1-143,0 0 1,-1 0 0,0 0 0,0 0-1,-4 0 1,0 0 0,-1 0 0,2 0-1,2 0 1,2 1 0,-1-1 0,0 1 0,-3 1-1,-1-1 1,-1 1 0,1 1 58,-2 0 1,0 0-1,-1 1 1,0 0-1,-3 2 1,-1 1-1,0 0 1,0 0-1,1 0 1,-1 0-1,1 1 1,0-1-1,1 0 1,0 0-1,1-1 1,-1 1-20,0-1 0,1-1 0,-1 1 1,1 1-1,2 0 0,1 1 1,-1 0-1,0 0 0,-3 0 1,-1 1-1,0-1 0,1 1 1,1 0-1,1 0 0,0 0 1,0 0-7,3 0 1,1 0 0,0 1 0,-1-1 0,0-1 0,-1 1 0,1 0 0,1 1 0,6 1-1,1 0 1,0 1 0,0 0 0,0 0 0,0 0 0,-1 0 0,1 0-128,1 1 1,0-1 0,0 1 0,0 0-1,0 2 1,-1 0 0,0 0 0,1 1-1,-21 3 1,2 0 0,1 1 0,3 0-1,2 1 1,0 1-1503,1-1 1,2 1-1,0 0 1615,4-1 0,1 1 0,-1 0 0,-3 3 0,0 0 0,1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24.427"/>
    </inkml:context>
    <inkml:brush xml:id="br0">
      <inkml:brushProperty name="width" value="0.05" units="cm"/>
      <inkml:brushProperty name="height" value="0.05" units="cm"/>
    </inkml:brush>
  </inkml:definitions>
  <inkml:trace contextRef="#ctx0" brushRef="#br0">1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27.809"/>
    </inkml:context>
    <inkml:brush xml:id="br0">
      <inkml:brushProperty name="width" value="0.08571" units="cm"/>
      <inkml:brushProperty name="height" value="0.08571" units="cm"/>
    </inkml:brush>
  </inkml:definitions>
  <inkml:trace contextRef="#ctx0" brushRef="#br0">306 132 8174,'-10'21'0,"-4"1"129,-6 0 1,-2 2-1,1 5 1,-1 5 59,0 0 1,0 14 0,3-4 0,2 2-299,3 0 0,1-3 0,-4 1 0,3-3-465,-3-5 1,7-4 573,3-10 0,-5-1 0,0 1 0</inkml:trace>
  <inkml:trace contextRef="#ctx0" brushRef="#br0" timeOffset="226">23 219 10418,'12'22'0,"-3"-1"350,1 1 1,-5 7 0,9 3-1,1 1-325,-3 6 1,7 2 0,-2 3 0,8-1-587,4 1 0,0-8 1,-8-2-1,1-2-178,0-6 1,0-2 738,0-2 0,-1 0 0,1 0 0</inkml:trace>
  <inkml:trace contextRef="#ctx0" brushRef="#br0" timeOffset="509">502 524 8164,'0'14'772,"0"1"0,0-1 0,0 8-558,0 0 0,0-8 0,0 1 0,0 2-249,0 2 1,9 3 0,4 0-316,-1-1 1,7-9-1,-4-2 1,4-3-562,3 1 1,-8-1 0,1-7 628,2 0 1,2-10 0,0-4 0,-4-6 281,-8-1 0,-4-1 0,-3-2 0,0-3 0,0-2 0,0-10 0,0 5 0,0-2 0,0 0 0,-10 9 0,-2-14 0,-10 7 0</inkml:trace>
  <inkml:trace contextRef="#ctx0" brushRef="#br0" timeOffset="542">632 328 8051,'0'12'0,"0"7"0,0-7 0</inkml:trace>
  <inkml:trace contextRef="#ctx0" brushRef="#br0" timeOffset="1029">872 633 7982,'12'9'281,"0"-6"0,-5 4 0,8-5-72,4-2 1,3 0-1,0 0 1,2 0-90,5 0 1,-2 0 0,7 0-1,-3 0-342,-4 0 0,4 0 1,-2 0-374,-2 0 595,-3-9 0,-2-3 0,-1-10 0</inkml:trace>
  <inkml:trace contextRef="#ctx0" brushRef="#br0" timeOffset="1244">1155 393 8866,'0'22'395,"0"0"1,0-1 0,0 1-138,0 0 1,0 7 0,0 2 0,2 1-331,6-1 0,-6 8 0,5-5 0,-2 0-582,3-5 0,-6-5 0,5-2 0,-2-1 654,2 1 0,5-10 0,10-2 0</inkml:trace>
  <inkml:trace contextRef="#ctx0" brushRef="#br0" timeOffset="1428">1482 349 7931,'19'22'317,"-4"0"0,-6 0 0,-9 0 0,0 2 50,0 5 0,0-3 0,0 8 0,0 0-343,0 0 1,0 0 0,0 2 0,0-7-238,0-5 213,0-2 0,-9 0 0,-4 0 0</inkml:trace>
  <inkml:trace contextRef="#ctx0" brushRef="#br0" timeOffset="3181">567 1 8348,'-10'12'1724,"6"5"-1264,-11-10 1,10 3-1152,-2-3 691,5-4 0,2 6 0,0-9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14.620"/>
    </inkml:context>
    <inkml:brush xml:id="br0">
      <inkml:brushProperty name="width" value="0.08571" units="cm"/>
      <inkml:brushProperty name="height" value="0.08571" units="cm"/>
      <inkml:brushProperty name="color" value="#E71224"/>
    </inkml:brush>
  </inkml:definitions>
  <inkml:trace contextRef="#ctx0" brushRef="#br0">566 0 8051,'-21'0'-581,"1"3"908,6 4 0,2 5 0,7 10 1,-2 2 7,2 5 1,-5-3 0,0 13-1,-2 5-361,-5 4 1,5 3 0,0-5 0,0 2-142,0 3 1,5 0 0,-5-10 0,0-2-114,-1-3 1,6-9 0,-5 2-1,0-7-974,0-8 1254,-3-4 0,-6-10 0,-1 0 0</inkml:trace>
  <inkml:trace contextRef="#ctx0" brushRef="#br0" timeOffset="233">0 174 7826,'12'3'465,"-4"4"0,-4 3 0,4 7 1,6-3-164,6 3 1,4 10 0,2 2-1,6 0-196,2 2 1,2-4 0,8 7 0,-1-3-368,1-4 1,-3 4 0,-2-2 0,-3 0-307,3 3 1,-8-13-1,-2 5 1,-5-2 566,-2-5 0,0 0 0,0 5 0</inkml:trace>
  <inkml:trace contextRef="#ctx0" brushRef="#br0" timeOffset="550">762 457 8068,'22'-21'-1795,"0"-1"1981,0 0 0,0 8 0,-1 1 0,1 1 645,0 0 0,0 5 1,-1-5-1,1 2-474,0 5 1,0 3-1,0 2-205,-1 0 0,-9 2 0,-2 6 0,-3 6-46,1 6 1,-1 1-1,-7 1 1,-3 0-198,-4 0 1,-2 2-1,-8 2 1,2 6-137,-2 2 1,5-8 0,0 6 0,0-6-27,0-4 0,7 5 0,-2-13 285,4 6 1,6-1 0,4-4-31,7-8 1,6-5 0,2-2 0,-1 0-3,1 0 1,7-2 0,3-3 0,-1-2-724,0 2 0,1-5 723,-3 3 0,5-10 0,9 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25.051"/>
    </inkml:context>
    <inkml:brush xml:id="br0">
      <inkml:brushProperty name="width" value="0.08571" units="cm"/>
      <inkml:brushProperty name="height" value="0.08571" units="cm"/>
    </inkml:brush>
  </inkml:definitions>
  <inkml:trace contextRef="#ctx0" brushRef="#br0">414 22 7903,'-14'-7'374,"-1"0"0,8 0 220,-7 7 0,6 7 1,-4 2-1,0 4-187,0 4 0,5 2 1,-5 5-1,0 3-243,0 2 1,4 9 0,-6-1 0,-3 4-96,-3 2 1,1 1-1,2 0 1,3-1-314,-3 1 1,-3-1 0,-1-2 0,1-2-263,6-3 1,-3-9 0,7 0 0,0-8-1368,1-5 1106,1-9 0,8 3 0,0-16 767,0-6 0,0-15 0,0-5 0</inkml:trace>
  <inkml:trace contextRef="#ctx0" brushRef="#br0" timeOffset="234">1 88 8001,'12'-10'517,"0"8"-157,-5-6 0,-2 16 1,7 6 43,-2 5 1,7 10-1,-5 3 1,2-1-237,1 1 0,7 7 0,7-3 0,0 5-217,2 3 1,-4-3 0,7-3 0,-1-4-303,1-2 1,-5-3 0,5-7-1,-2-1-121,-6 1 0,-1-7 0,-6-1 472,-5 3 0,6 2 0,-8 3 0</inkml:trace>
  <inkml:trace contextRef="#ctx0" brushRef="#br0" timeOffset="720">676 458 8025,'-15'0'433,"1"0"0,6 2 0,-4 6-42,3 6 1,1-2 0,8 3 0,0 2-19,0 2 0,0 3 1,0 2-1,0 3-100,0 2 0,3 0 0,2-5 0,4 2-178,3 3 0,3 0 1,7-7-1,0-2-557,-1-6 0,1 3 0,0-10 0,0-2-372,-1-2 1,1-3-1,0 0 1,0 0-394,0 0 0,-8-10 1227,1-5 0,-11-14 0,6-5 0</inkml:trace>
  <inkml:trace contextRef="#ctx0" brushRef="#br0" timeOffset="853">806 371 8025,'-2'-22'0,"-3"0"47,-2 0 0,-8 1 199,8-1 0,-7 7-244,6 1 1,3 9-1,13-2-2,6 4 0,6 3 0,1 0 0</inkml:trace>
  <inkml:trace contextRef="#ctx0" brushRef="#br0" timeOffset="1120">1024 632 7805,'3'12'550,"4"-5"1,-2 3-1,9-3 1,3-2-716,2-2 1,3-3 0,2 0 0,3-3-415,2-4 0,0 5 0,-5-8 579,5 0 0,-4-2 0,6-10 0</inkml:trace>
  <inkml:trace contextRef="#ctx0" brushRef="#br0" timeOffset="1352">1242 371 7985,'0'22'-417,"0"-8"0,0 1 825,0 1 0,0 4 0,0 2 0,0-1-88,0 1 0,0 2 1,2 3-1,3 2-554,2-2 1,8 4-1,-5 1 1,-1-1-213,1 0 0,5-2 1,-8-7-1,0 0 446,3 0 0,2-10 0,10-2 0</inkml:trace>
  <inkml:trace contextRef="#ctx0" brushRef="#br0" timeOffset="1820">1569 436 7985,'0'-14'0,"2"1"0,3 1 215,2 0 0,10-2 48,-2-8 0,4 3 1,3 4-1,-1 5 139,1 1 1,0 6 0,0-4 0,0 5-164,-1 2 1,8 2 0,0 5-126,-2 8 0,-5 4 0,-5 3 0,-5 0-66,-2 0 1,-3-1-1,-7 3 1,-3 3-195,-4 2 0,-3 10 1,-7-3-1,3 5-82,-3 3 1,-10-8 0,-2 0 0,3 1-4,2-3 1,4-3 0,3-12 0,5-2 186,2-2 188,-6-10 1,13-5 121,-4-15 0,14 3 0,8 0-28,4 2 0,3 3 0,0 7 0,-1 0-223,1 0 0,0 2 0,0 3 0,-1 3-393,1-4 1,0 6 0,0 0-1414,0 2 1791,-1-7 0,1 14 0,0-7 0</inkml:trace>
  <inkml:trace contextRef="#ctx0" brushRef="#br0" timeOffset="2087">2418 697 7861,'10'12'-110,"4"-4"1,-2-6 0,3-2 0,2 0 169,2 0 1,5 7 0,3 1-61,2-3 0,10-3 0,-6-2 0</inkml:trace>
  <inkml:trace contextRef="#ctx0" brushRef="#br0" timeOffset="2220">2679 567 7952,'-36'7'-18,"0"0"0,-1-2 22,3-2-4,-7-3 0,17 0 0,-7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29.918"/>
    </inkml:context>
    <inkml:brush xml:id="br0">
      <inkml:brushProperty name="width" value="0.08571" units="cm"/>
      <inkml:brushProperty name="height" value="0.08571" units="cm"/>
    </inkml:brush>
  </inkml:definitions>
  <inkml:trace contextRef="#ctx0" brushRef="#br0">0 1044 8000,'20'14'0,"-3"-2"195,-3-2 0,-4-3 0,9-4 0,5 2 121,1 2 0,9 0 1,2-7-1,5-2-268,3-6 1,-1 6 0,1-8-1,-1 3-955,1 0 0,-8 0 907,0 7 0,1-10 0,6-2 0</inkml:trace>
  <inkml:trace contextRef="#ctx0" brushRef="#br0" timeOffset="538">1503 674 7953,'-2'-20'0,"-6"6"242,-6 6 1,2-1 0,-3 1-1,-2 4 137,-2 1 0,-10 3 0,0 3 0,0 4-33,-3 7 1,8 8 0,-5 5 0,5 4-226,2 3 0,8-5 0,2 5 0,-1 0-273,1 0 0,7-8 1,-2 6-91,5-1 0,11-9 0,6 0 1,4-12-7,3-8 1,2-4 0,3-6 0,4-9 49,3-9 0,0-1 0,5-9 0,-5-3-68,-3-2 0,5-3 0,-6 1 0,-4-3-110,-2-5 0,5-5 1,0-9-1,-4 0 376,-8-1 0,-1 8 0,-8 0 0,-3-2 0,-3-3 0,-2 15 0,-2 6 0,-6 11-238,-6 12 1,-6 9 0,-1 20 835,-1 11 0,0 18 0,3 14 1,2 3 91,2 4 1,3 11 0,-2 1 0,4 1-397,0 2 1,8-5-1,-5 10 1,2 2-435,-2 3 0,4-8 0,-4-4 0,4-8-285,3-7 425,0-5 0,0-19 0,0-2 0</inkml:trace>
  <inkml:trace contextRef="#ctx0" brushRef="#br0" timeOffset="2359">806 1501 8163,'-2'12'-1281,"-3"-2"2473,-2-1-781,-1-6 1,11 7-1,4-8 1,8 3-62,4 2 1,22 0-1,10-7 1,14 0-171,15 0 0,10 0 1,-36 0-1,3 0 1,1 0-1,0 0-80,3 0 1,1 0 0,2 0 0,1 0 0,-2 0 0,-1 0 0,-3 0 0,-1 0-126,-6 0 0,-3 0 0,31 0 0,-15 0 0,-14 0-711,-12 0 0,-17 3-333,-15 4 1069,-5-5 0,-11 18 0,-3-8 0</inkml:trace>
  <inkml:trace contextRef="#ctx0" brushRef="#br0" timeOffset="3316">1372 2111 7874,'0'12'-140,"0"-2"1449,0-10 1350,0 0-2532,-9 0 1,4 0-1,-10 0 1,-2 0 40,-2 0 0,-3 2 0,-2 5 0,-3 8-75,-2 4 1,0 3 0,5 2-1,-2 3-13,-3 2 0,2 7 0,10-7 1,5-2-41,2-3 0,3 5-87,7 0 0,10-10 0,4-11 0,8-6-51,7-2 1,-2-10 0,9-4 0,0-8-152,-2-7 0,7 2 1,-7-9-1,0-3-58,-5-2 0,2-2 0,-2-1 0,-2 1-5,-3-1 1,-12 0 0,-4 1 0,-6-1 55,-2 1 0,0-6 0,0 3 1,-2 8 50,-6 4 0,3 5 0,-9 7 154,-3 0 0,-2 10 1,-1 7 223,6 10 1,-3 10 0,10 11 0,-1 6 189,-1 2 1,6 2 0,-4 10-1,2 2-141,-2 3 1,4 0 0,-4-8-1,5 3-233,2 5 1,0-5-1,0 5 1,0-7-378,0-8 0,2 3 0,3-8 0,5-2-1604,2-5 1992,2 3 0,8-25 0,0 8 0</inkml:trace>
  <inkml:trace contextRef="#ctx0" brushRef="#br0" timeOffset="3485">1830 2024 8142,'0'21'-223,"0"1"0,0 0 684,0 0 1,-8 7 0,-1 0 0,-1 0-193,0 2 0,-4-4 0,4 9 0,0 1-314,1-4 1,-6 6 0,8-10 0,0 0-578,-3 3 1,5-1 0,-7 5 621,2-7 0,-6-4 0,3-4 0</inkml:trace>
  <inkml:trace contextRef="#ctx0" brushRef="#br0" timeOffset="3685">1612 2024 8086,'14'7'-988,"1"0"1373,2-2 1,-5 5-1,0-1 1,0 3 273,0 5 1,-5 3 0,8 2 0,0 2-257,-3 5 1,7 5 0,-4 9 0,6 1-537,8-1 0,-4-6 0,6-4 0,-2 1 133,0 0 0,10-7 0,-5 4 0</inkml:trace>
  <inkml:trace contextRef="#ctx0" brushRef="#br0" timeOffset="4500">2918 586 7784,'-14'22'0,"2"0"-403,2 0 0,-7 0 1,3 2-1,-6 5 679,-1 7 0,-1 12 0,0 8 1,-2 5 507,-5 6 1,5 13-1,-3 0 1,8 5-486,4 2 1,10 0 0,-2 0 0,5-5-175,2-9 1,2-5-1,5-22 1,8-8-309,4-4 1,3 0 0,0-12 0,-1-10-1109,1-7 1,7-8 1290,0-4 0,10-5 0,-5-10 0</inkml:trace>
  <inkml:trace contextRef="#ctx0" brushRef="#br0" timeOffset="4766">3419 1087 8077,'-21'0'24,"1"3"0,3 2 79,3 2 0,2 10 1,-5-3-1,2 6 401,-2 1 0,-2 1 0,-3 2 0,0 3-540,1 2 0,-1 10 1,0-5-1,3 2-306,4 0 0,-4 0 0,4 8 0,-2-3-636,3-5 1,-6-4-216,6-10 1193,4-10 0,1-12 0,9-12 0</inkml:trace>
  <inkml:trace contextRef="#ctx0" brushRef="#br0" timeOffset="4969">3071 1131 8245,'-12'10'1042,"5"4"-748,4 5 0,3 3 0,0 2 0,3 3-54,4 2 1,2 2 0,8-1 0,-4 6-141,-4 5 1,8-5-1,-2 1 1,4-1-568,3-2 1,0-3-1,-3-7 1,-2 3-295,-3 2 1,1-2 0,7-10 760,-1-3 0,1 1 0,0 6 0</inkml:trace>
  <inkml:trace contextRef="#ctx0" brushRef="#br0" timeOffset="5202">3528 1457 7201,'-12'10'147,"-5"-5"0,10 10 704,2 1 1,3-3 0,2 1 0,0 5-594,0 8 1,0-3-1,0 5 1,0-5-316,0-2 1,9 0 0,3 0 0,3 0-1238,-1-1 0,1-9 1294,7-4 0,9 4 0,3 0 0</inkml:trace>
  <inkml:trace contextRef="#ctx0" brushRef="#br0" timeOffset="5336">3637 1240 8079,'-12'-10'-443,"-7"8"443,16-8 0,-6 10 0,9 0 0</inkml:trace>
  <inkml:trace contextRef="#ctx0" brushRef="#br0" timeOffset="5568">3811 1610 8296,'10'12'471,"4"-5"0,6-4 1,2-3-1,-1 0-601,1 0 1,0 0 0,2 0 0,3 0 129,2 0 0,0-10 0,-7-2 0</inkml:trace>
  <inkml:trace contextRef="#ctx0" brushRef="#br0" timeOffset="5769">4007 1370 8083,'-21'10'483,"8"-5"0,4 9-26,-1 3 1,8 3 0,-6 4-1,6 3-140,2 2 0,0 0 1,0-8-1,0 4-406,0 4 0,2-5 0,3 5 1,5-5-382,2-2 1,-5-8 0,8-2-1,-1 1 122,-2-1 348,8-8 0,-8 6 0,10-10 0</inkml:trace>
  <inkml:trace contextRef="#ctx0" brushRef="#br0" timeOffset="5952">4247 1283 8083,'0'22'64,"-7"0"1,-1 0-1,3-1 358,3 1 1,2 7 0,0 3 0,0 2-207,0 4 0,0 1 1,2 0-1,3-3-250,3 3 1,-1 2 0,-7 0 0,0-5-496,0-7 1,7-5 528,0-2 0,1 0 0,-8 0 0</inkml:trace>
  <inkml:trace contextRef="#ctx0" brushRef="#br0" timeOffset="6286">4682 151 8127,'0'22'488,"0"-1"1,8 4-1,1 4 1,3 9 142,5 11 1,-5 16-1,3 17 1,2 13-368,-8-41 1,1 1 0,0 0-1,0 1 1,-1 5 0,-1 1-1,-2 0 1,0 0-40,-1-2 1,-1 1-1,-3 3 1,-4 0 0,-3-2-1,-3-1 1,-1 2 0,-1 0-294,-3-1 0,-1 0 0,-1-3 0,-2-2 0,-3-7 0,-2-1 0,-20 40-555,-1-6 1,8-23 0,2-2 0,2-9-1133,6-6 1755,-8-9 0,10-2 0,-8-11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37.885"/>
    </inkml:context>
    <inkml:brush xml:id="br0">
      <inkml:brushProperty name="width" value="0.08571" units="cm"/>
      <inkml:brushProperty name="height" value="0.08571" units="cm"/>
    </inkml:brush>
  </inkml:definitions>
  <inkml:trace contextRef="#ctx0" brushRef="#br0">61 0 8147,'-15'0'1103,"1"0"-758,-1 0 0,3 3 0,7 2-112,10 2 0,7 0 0,12-4 0,5 2-120,8 2 0,-3 0 0,4-7 0,3 0-441,0 0 1,8 7 0,-15 1 0,2-4-912,0-1 0,-7-3 1239,8 0 0,-1-10 0,8-2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38.169"/>
    </inkml:context>
    <inkml:brush xml:id="br0">
      <inkml:brushProperty name="width" value="0.08571" units="cm"/>
      <inkml:brushProperty name="height" value="0.08571" units="cm"/>
    </inkml:brush>
  </inkml:definitions>
  <inkml:trace contextRef="#ctx0" brushRef="#br0">436 1 8147,'15'12'527,"-1"-5"1,-6-2 387,6 2 0,-7-5 731,8 6-1411,-10-6 0,-5-2 1,-15 0-1,-4 0-37,-3 0 1,-9 0 0,-3 0 0,-3 0-365,1 0 1,0 0-1,-8 0 1,3 0-472,5 0 1,-3 0 0,10 0 0,3 0 636,1 0 0,4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41.002"/>
    </inkml:context>
    <inkml:brush xml:id="br0">
      <inkml:brushProperty name="width" value="0.08571" units="cm"/>
      <inkml:brushProperty name="height" value="0.08571" units="cm"/>
    </inkml:brush>
  </inkml:definitions>
  <inkml:trace contextRef="#ctx0" brushRef="#br0">32 414 8510,'-22'-10'1112,"12"8"-853,10-5 1,3 2 0,11 0 0,6-2-41,6 2 1,-2 3 0,8 2-1,-1 0-214,6 0 1,-6 0-1,0 0 1,-2 0-426,1 0 0,1 0 0,-4 0 1,2-3 419,-3-4 0,8-5 0,0-10 0</inkml:trace>
  <inkml:trace contextRef="#ctx0" brushRef="#br0" timeOffset="334">598 66 8272,'10'-20'185,"4"6"1,5-3-1,3 10 133,0 2 0,0 2 0,2 3 0,3 0-30,2 0 1,0 0 0,-8 0 0,-1 3-72,-6 4 0,3 5 1,-7 10-1,0 0-70,-1-1 1,-4 8-1,-12 3 1,-8 2-192,-4 4 1,-3-4 0,0 3 0,-2 1-342,-5 4 0,5 3 0,-5 1 1,5 0 42,2-4 0,3-13 1,4 0-1,8-5 139,4-2 0,6-10 484,4-5 0,12-14 0,13-8 0,2-4-35,5-3 0,-6 0 0,4 0 0,1 1-272,4-1 1,-6 3 0,-2 2 0,-3 5-1059,-4 2 0,-3-5 1084,-2 8 0,0-10 0,-1 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42.767"/>
    </inkml:context>
    <inkml:brush xml:id="br0">
      <inkml:brushProperty name="width" value="0.08571" units="cm"/>
      <inkml:brushProperty name="height" value="0.08571" units="cm"/>
    </inkml:brush>
  </inkml:definitions>
  <inkml:trace contextRef="#ctx0" brushRef="#br0">131 23 8136,'-22'0'-411,"7"0"0,3-3 1013,3-4 1,4 5-1,12-6-234,8 6 1,4 2 0,3 0 0,2 0-151,5 0 0,-2 0 0,6 0 0,1 0-25,0 0 0,0 0 0,5 0 0,-5 0-41,-3 0 0,-2 0 0,-7 0 274,0 0-484,-1 0 1,-11 0 0,-12 0 0,-15 0-17,-10 0 1,-12 0 0,3 0 0,-5 0 89,-3 0 0,8 0 0,0 2 0,0 3-203,2 2 0,-5 1 1,8-8-457,-3 0 1,7 0-1,-2 0 643,5 0 0,12-10 0,2-2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45.285"/>
    </inkml:context>
    <inkml:brush xml:id="br0">
      <inkml:brushProperty name="width" value="0.08571" units="cm"/>
      <inkml:brushProperty name="height" value="0.08571" units="cm"/>
    </inkml:brush>
  </inkml:definitions>
  <inkml:trace contextRef="#ctx0" brushRef="#br0">54 915 8137,'-22'0'520,"1"-10"1,11 8-321,10-5 1,2 4-1,13 1 1,2-5 13,2-8 0,3 0 1,2-4-1,3-5-19,2 0 0,10-10 0,-3-2 0,5-6-115,3-1 1,-1-8 0,1-2 0,-3 0-208,-5-1 0,3-4 1,-10 7-1,-3 3 3,-1 2 0,-13 5 0,-5 2 1,-5 5-84,-2 3 0,0 2 0,-2 10-165,-5 4 1,2 5 0,-10 13 251,-2 4 1,0 5-1,1 12 1,1 5 158,-2 8 1,-2 11 0,-3 5 0,0 3 179,0 4 0,-4 11 0,2 4 0,4 0 46,1 0 1,0 7 0,-3-5 0,2 1-81,6-6 1,4-14 0,10-7 0,0-5 46,0-2 0,0-10-710,0-5 1,10-8-585,4-6 0,6-5 270,2-10 0,-8 0 1,-2-3 791,-2-4 0,-3-5 0,-7-10 0</inkml:trace>
  <inkml:trace contextRef="#ctx0" brushRef="#br0" timeOffset="201">185 1046 8137,'-19'14'-15,"4"1"0,-4-11 1010,4 4-117,-4-6-640,7-2 1,12 0-1,14 0 1,8 0-44,7 0 1,2-7-1,8-3 1,0 1-181,7-1 1,-3 0 0,8 5 0,-5-2-841,-2 2 0,-8-4 825,0 1 0,1-9 0,6 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52.469"/>
    </inkml:context>
    <inkml:brush xml:id="br0">
      <inkml:brushProperty name="width" value="0.08571" units="cm"/>
      <inkml:brushProperty name="height" value="0.08571" units="cm"/>
    </inkml:brush>
  </inkml:definitions>
  <inkml:trace contextRef="#ctx0" brushRef="#br0">126 175 8159,'-2'-12'-407,"-6"4"1,6 4 0,-8-1 779,1-3 0,6-1 90,-4 2-286,5 4 0,2-9 299,0 5-2,0 4 97,0-6 82,0 9-98,0 0-486,0-10 1,2 8 0,3-8 0,5 3-63,2-1 0,2-1 0,8 4 0,0-5 47,0-2 1,-1 7 0,1-2-1,0 5 12,0 2 1,-8 0-1,1 0 1,2 0 82,2 0 0,-7 9 1,-2 6-1,-3 7-77,0 7 1,0-3-1,-9 10 1,-3 1-53,-2-3 1,-10 9 0,0-2 0,-7 8-293,-5-1 1,-7-2-1,7-2 1,0-1-101,-3 1 1,8-8 0,-5-5-1,5-4-21,2-8 1,0-11 396,0-1 0,10-14 0,7-5 0,10-3 71,10 1 0,-3-1 0,2-4 0,3 2 189,3 2 0,1 10 1,1-2-1,0 5 189,0 2 0,0 0 0,-1 2-84,1 5 0,0-4 0,0 4 36,-1-5 0,1-2 1,0 0-388,0 0 1,-8-2-1,1-5-197,2-8 0,-5-2 0,0 0 1,-2 3-531,-6-3 1,8 0 0,1 0 708,-1 3 0,7-1 0,-7-7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3:57.085"/>
    </inkml:context>
    <inkml:brush xml:id="br0">
      <inkml:brushProperty name="width" value="0.08571" units="cm"/>
      <inkml:brushProperty name="height" value="0.08571" units="cm"/>
    </inkml:brush>
  </inkml:definitions>
  <inkml:trace contextRef="#ctx0" brushRef="#br0">371 131 8456,'-22'10'-123,"0"-5"1,3 9 0,2 1 298,2-3 1,1 14 0,-8-2-1,-2 10 85,-5 12 1,5 8 0,-5 13 0,4 6 161,4 7 0,-1 7 0,0 5 0,3 2-48,4-2 1,5-12-1,13-7 1,4-8-142,8-7 0,4-7 0,5-15 0,3-7-169,2-5 0,7-4 0,-7-3 0,-2-5-237,-3-3 0,-2-1 0,0-8-673,-1 0 0,1 7 1,0 0-2364,0-2 3208,-10-3 0,7-11 0,-7-3 0</inkml:trace>
  <inkml:trace contextRef="#ctx0" brushRef="#br0" timeOffset="334">545 1002 8178,'-15'0'484,"1"0"0,7 0 222,-8 0 0,13 0-506,2 0 0,9 0 0,13 0 0,0 0-311,0 0 1,2 0-1,2 0 1,6 0-965,2 0 1,-8 0 1074,3 0 0,5 0 0,0 0 0</inkml:trace>
  <inkml:trace contextRef="#ctx0" brushRef="#br0" timeOffset="649">937 719 8178,'10'-12'46,"-6"0"0,11 7 284,2-2 1,2-1-1,3 8 267,0 0 0,-1 0 0,1 0-179,0 0 0,0 3 0,-3 4-408,-4 8 1,-6 4 0,-9 3 0,0 0-238,0-1 1,0 4-1,-2 1 1,-5 6-218,-8 1 1,3 1 0,-2 5-1,-3-3-108,-3 3 0,1-7 0,2-3 820,2-5 1,8-2-20,-7-1 1,11-9 0,3-4-250,12-6 0,8-2 0,4-2 0,5-6 0,7-6 0,5-5 0,3-3 0</inkml:trace>
  <inkml:trace contextRef="#ctx0" brushRef="#br0" timeOffset="933">1416 0 8251,'12'22'220,"5"7"1,-7 3 0,2 1 332,5 6 0,2 5 1,0 9-1,-2 12-27,-2 13 1,-8 9 0,5 5 0,-2 5-309,-5 2 1,-13 0-1,1-48 1,-2 0-1,-16 45-118,12-47 1,-3-1-1,-22 39 1,4 0-1,-3-14-705,1-13 1,9 1 0,-2-13-2996,5-7 3600,2-16 0,10-35 0,3-14 0</inkml:trace>
  <inkml:trace contextRef="#ctx0" brushRef="#br0" timeOffset="1367">1982 1198 8443,'-12'0'1481,"2"0"0,13 0 0,4 0-1421,8 0 1,4 0 0,3 0 0,-1 0-1523,1 0 0,2 0 1462,5 0 0,5-10 0,10-2 0</inkml:trace>
  <inkml:trace contextRef="#ctx0" brushRef="#br0" timeOffset="1501">2352 937 8663,'-29'-8'0,"-2"-1"-72,-3-3 1,5 7 0,-5-2-1,3 4 201,4 3 1,-4 0-1,1 0 1,4 0-75,2 0 0,2 0-55,0 0 0,0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01.418"/>
    </inkml:context>
    <inkml:brush xml:id="br0">
      <inkml:brushProperty name="width" value="0.08571" units="cm"/>
      <inkml:brushProperty name="height" value="0.08571" units="cm"/>
    </inkml:brush>
  </inkml:definitions>
  <inkml:trace contextRef="#ctx0" brushRef="#br0">66 240 8192,'-10'-12'170,"8"0"0,-6 5 127,6-8 0,2 3 1,0-2-93,0-3 0,10-3 0,4-1 1,6 1-56,1 6 0,4-6 0,1 8 0,3-2 67,-2-1 1,-3 10 0,-2-2-1,0 5-33,-1 2 0,-6 0 1,-1 0-1,1 2 0,-3 5 0,-2 5 0,-10 13 1,0 1-16,0 3 1,0 3-1,-3-6 1,-4 6-181,-8 2 1,-4 2 0,-5 8 0,-3-1-223,-2 1 1,0-1 0,5 1 0,-3 2-331,-2 5 1,0-8 0,8 3 0,-1-7 107,0-1 1,8-6-1,1-3 1,4-5-961,4-2 1371,2-10 1,13-2 0,5-10 313,4 0 0,3 0 0,0 0 0,-1-3 216,1-4 1,0 5-1,0-6 1,-1 4 103,1-4 0,0 3 0,2-9 1,3-1-125,2 3 0,0-7 0,-7 4 0,-1-4-367,1-3 1,-2 1-1,-3-1 1,-3 0-446,3 0 1,2 0 0,3 1 0,-3-1-1943,-4 0 2288,4 0 0,3 1 0,12-1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18.270"/>
    </inkml:context>
    <inkml:brush xml:id="br0">
      <inkml:brushProperty name="width" value="0.08571" units="cm"/>
      <inkml:brushProperty name="height" value="0.08571" units="cm"/>
      <inkml:brushProperty name="color" value="#E71224"/>
    </inkml:brush>
  </inkml:definitions>
  <inkml:trace contextRef="#ctx0" brushRef="#br0">1 131 9591,'22'22'900,"-8"-1"0,1 4 0,4 1-1059,8 3 0,-3 3 0,7-6 0,-2 6-239,0 2 0,8-8 1,-6 3-1,0-5-1702,1-2 2100,-3 0 0,-7 0 0,0 0 0</inkml:trace>
  <inkml:trace contextRef="#ctx0" brushRef="#br0" timeOffset="200">523 0 8267,'-14'15'102,"2"-1"0,0 3 372,0 2 1,7 13-1,-5 7 1,3 9 287,0 10 0,-3 15 1,5 7-1,-5 4-370,-2 3 1,5 8-1,-8-1 1,-1-2-327,-4-2 0,-4-6 0,-3-2 1,-4-4-350,-3-3 0,7-12 0,-2-12 283,5-5 0,2-3 0,1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12.098"/>
    </inkml:context>
    <inkml:brush xml:id="br0">
      <inkml:brushProperty name="width" value="0.08571" units="cm"/>
      <inkml:brushProperty name="height" value="0.08571" units="cm"/>
    </inkml:brush>
  </inkml:definitions>
  <inkml:trace contextRef="#ctx0" brushRef="#br0">523 20 8074,'-22'0'-72,"8"-7"1,-1 0 109,-2 2 0,-2 12 0,0 8 0,2 4 411,2 3 0,3 7 0,-5 2 1,3 5-418,-3 10 1,5-2-1,-3 7 1,1-3-296,1 3 1,-6-3-1,7 10 1,-3-2-1360,1-8 1622,9 3 0,-14-27 0,7 8 0</inkml:trace>
  <inkml:trace contextRef="#ctx0" brushRef="#br0" timeOffset="217">0 238 8074,'0'14'0,"3"1"459,4 2 0,-2 5 1,9 4-1,3 6-122,3 2 0,2 2 0,2 5 0,2-2-295,3-3 0,8 3 0,-6 7 1,1 0-555,-1-5 1,-2-5 0,-5 3 0,3-5-1521,2-3 2032,0-2 0,-7-7 0,0 0 0</inkml:trace>
  <inkml:trace contextRef="#ctx0" brushRef="#br0" timeOffset="451">632 608 8074,'0'15'110,"0"-1"-80,0 3 1,0 2 0,0 3 0,0 0 218,0 0 1,2-3 0,3-2 0,2-2-544,-2 1 1,7 4 0,3 2-573,4-1 1,3-9 865,0-4 0,0-6 0,-1-2 0</inkml:trace>
  <inkml:trace contextRef="#ctx0" brushRef="#br0" timeOffset="585">763 456 8074,'-15'-15'172,"1"1"311,-3-3-365,7 7-1266,0 0 1148,10 10 0,10 10 0,2 2 0</inkml:trace>
  <inkml:trace contextRef="#ctx0" brushRef="#br0" timeOffset="786">980 673 9893,'10'12'271,"5"-4"0,11-6 0,3-2 0,0 0-549,3 0 0,-6 0 0,11 0 0,1 0-743,3 0 0,-4 0 1021,-1 0 0,-9-19 0,4-5 0</inkml:trace>
  <inkml:trace contextRef="#ctx0" brushRef="#br0" timeOffset="952">1242 390 8074,'-8'22'-342,"-1"0"644,-3 0 0,7-1 0,-5 4 1,3 1-115,0 3 0,-1 8 0,8-6 0,0 3-275,0 5 0,8-6 0,-1 4 0,-2-1-1147,-3-2 1234,-2 7 0,10-17 0,2 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08.867"/>
    </inkml:context>
    <inkml:brush xml:id="br0">
      <inkml:brushProperty name="width" value="0.08571" units="cm"/>
      <inkml:brushProperty name="height" value="0.08571" units="cm"/>
    </inkml:brush>
  </inkml:definitions>
  <inkml:trace contextRef="#ctx0" brushRef="#br0">1 1271 10856,'24'0'795,"5"0"1,5 0-595,0 0 0,7-7 1,-5 0-1,5 2-521,3 2 0,0 3 0,-3 0 0,-5 0 320,-7 0 0,5-9 0,0-3 0</inkml:trace>
  <inkml:trace contextRef="#ctx0" brushRef="#br0" timeOffset="648">1765 748 8042,'-22'-21'0,"0"1"311,0 6 1,1-3 0,-1 10 0,0 2 217,0 2 0,-7 3 0,-2 0 1,-1 0-98,1 0 1,2 12 0,7 10-1,0 12-407,1 7 0,-1 3 0,2-1 1,3 3-2,3 5 1,9-5-1,-2 5 1,4-5-286,3-3 1,10-9 0,5-7 0,4-8-48,3-4 1,7-13 0,2-2 0,3-14 167,5-13 0,0-2 0,-1-12 0,-4-5-54,-2 0 1,-3-7-1,-8-1 1,1 1-45,0 0 1,0-7 0,-3 1 0,-2-3-76,-2-4 0,-11 1 0,6-3 0,-3-2-22,1-3 1,-4 3 0,-8 12-1,-6 7 323,-2 5 0,-3 8 0,-6 11 332,-1 20 1,2 16 0,3 23 0,5 11 11,3 13 1,-6 9 0,8 6 0,2 1 175,3-2 1,-6 8 0,1-1-1,2 3-366,3 0 1,2-8 0,0 8 0,2 3-143,6 1 0,4 3 0,9 1 0</inkml:trace>
  <inkml:trace contextRef="#ctx0" brushRef="#br0" timeOffset="1050">1961 1249 7955,'22'-21'0,"-1"-1"125,1 0 1,2 0-1,3-2 1,2-3 217,-2-2 0,-3-9 0,0 1 0,0-4-95,-2-2 0,5-1 0,-13-2 0,3-2-175,-3-3 0,3-10 0,-9 6 0,-3-1-348,-3 5 0,-2 13 0,0 4 0,-2 5 77,-6 9 0,-4 8 1,-10 12-1,1 5 248,-1 10 0,0 9 1,0 19-1,3 3 225,4 5 0,-2 0 1,8 12-1,-1 5-34,0-1 1,1 11 0,4 2 0,-2 4-314,2 3 0,2 10 0,6 2 0,4 1-281,8-6 1,4-14 0,3-10-1,0-12 382,-1-14 1,1-13-1,0-19 174,0-12 1,-8-19 0,-2-17 0,-2-6-302,-5-1 1,-5 2-1,-8 2 1,-6 3-338,-5-3 0,-10 0 435,0 3 0,-20-5 0,3 7 0</inkml:trace>
  <inkml:trace contextRef="#ctx0" brushRef="#br0" timeOffset="1165">1874 1423 7955,'14'0'336,"1"0"1,-8 0 0,7 0-279,3 0 0,3 0 0,2 0 0,2 0-335,5 0 1,-5 0-1,5 0 277,-5 0 0,8 0 0,2 0 0</inkml:trace>
  <inkml:trace contextRef="#ctx0" brushRef="#br0" timeOffset="1534">872 1903 8103,'0'14'0,"2"-2"144,6-2 1,13 0-1,18-6 1,12 4 125,14-4 0,22-1 0,-32-4 0,2-1 0,6 0 0,2-3-59,6-2 0,1 0 0,-1 1 0,0 0 0,2-1 1,0 2-1,-2-1 0,0 2-17,-2 1 1,-2 1-1,-6-3 1,-4 0-1,35-2 1,-12 2-214,-14 3 0,-6 2 0,-16 2 0,-11 3-1928,-6 2 1947,-5 1 0,-10 1 0,-2 3 0</inkml:trace>
  <inkml:trace contextRef="#ctx0" brushRef="#br0" timeOffset="2115">1569 2556 8028,'-32'-19'0,"-4"2"134,-5 2 0,5 10 0,2-2 0,2 7 301,6 7 1,-6 5-1,1 10 1,-1 2-300,1 5 0,2 5 0,7 10 0,3-1-179,4 1 1,-2 9-1,10 3 1,2-1-93,3-4 1,2-5 0,2-5-1,5-4-101,8-8 0,4-15 0,5-7 246,5-4 0,-4-23 1,6-9-1,-2-9 185,0-6 0,3-2 0,-6-5 0,3-4-191,-2-1 1,-3-7 0,-5 8 0,-2-4-118,-2 1 1,-1 3 0,6-3 0,-6 4-51,-6 1 1,-6 7 0,-2-5 0,0 8-263,0 7 0,-2 7 675,-6 14 1,-1 10 0,-8 20-1,5 14 202,2 9 1,-5 16 0,6 4-1,-1 5-415,0 2 0,3 0 0,7 1 1,0-1-622,0 0 0,0 1 584,0-1 0,0 0 0,0 1 0</inkml:trace>
  <inkml:trace contextRef="#ctx0" brushRef="#br0" timeOffset="2281">1852 2491 8622,'-19'9'0,"2"6"409,2 4 0,8 5 0,-5 3 0,0 4-352,-1 3 0,9 3 0,-6 6 0,3-2-557,-1-4 1,1 4 0,5-5 499,-5 5 0,-6 3 0,-8-1 0</inkml:trace>
  <inkml:trace contextRef="#ctx0" brushRef="#br0" timeOffset="2464">1525 2556 7982,'0'22'278,"3"-1"1,6 4 0,13 4 298,12 7 0,7 5 0,5 3 0,2 2-468,3 4 1,7-4-1,-7 5 1,-2-7-2219,-3-8 2109,-3-4 0,-9-1 0,-3 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07.310"/>
    </inkml:context>
    <inkml:brush xml:id="br0">
      <inkml:brushProperty name="width" value="0.08571" units="cm"/>
      <inkml:brushProperty name="height" value="0.08571" units="cm"/>
    </inkml:brush>
  </inkml:definitions>
  <inkml:trace contextRef="#ctx0" brushRef="#br0">328 0 7966,'-15'0'478,"1"0"0,1 3 0,-3 4 1,1 10-155,-2 10 1,-2 7 0,-3 9 0,3 1-157,4-1 1,-4 3-1,4 3 1,-4 4-307,-3 2 1,8 1-1,-1 5 1,0-6-1366,3-2 0,3-9 1503,9-8 0,-10-9 0,-2 4 0</inkml:trace>
  <inkml:trace contextRef="#ctx0" brushRef="#br0" timeOffset="188">1 218 7974,'0'-22'-338,"0"1"0,0-1 728,0 0-18,0 10 0,2 2 0,3 13 0,2 4-17,-2 8 0,5 6 0,0 6 0,2 4-151,5 3 0,-5 0 1,2 5-1,3-3-346,3 3 0,1 2 0,1 0 0,0-2-1167,0-3 1309,-1-9 0,11 14 0,2-7 0</inkml:trace>
  <inkml:trace contextRef="#ctx0" brushRef="#br0" timeOffset="388">502 501 8357,'-22'0'842,"7"0"0,3 3 1,3 4-711,4 7 1,2-1 0,6 1-1,4 3-184,8 2 0,4 3 1,3 0-1,2 0-356,5-1 1,-5-8 0,5-6-1,-2-2-1479,2 2 1887,-15-5 0,25 8 0,-15-10 0</inkml:trace>
  <inkml:trace contextRef="#ctx0" brushRef="#br0" timeOffset="505">632 284 7955,'-12'-10'-140,"-7"5"-59,4-10 166,-4 1 33,7 2 0,12 12 0,12 12 0</inkml:trace>
  <inkml:trace contextRef="#ctx0" brushRef="#br0" timeOffset="708">828 545 7304,'22'0'-230,"0"0"932,0 0 1,-8 0 0,1 0 0,2 0-721,2 0 1,3 0 0,0 0 0,-1 0-774,1 0 0,0-3 0,0-1 791,0-4 0,9-9 0,3 5 0</inkml:trace>
  <inkml:trace contextRef="#ctx0" brushRef="#br0" timeOffset="874">1068 218 8008,'-19'3'155,"2"1"0,5 6 146,2 2 1,0 3-1,5 9 1,-2 3-15,2 2 1,3 9-1,2-4 1,2 2-317,6 1 1,-4-1 0,11 5 0,-1-2-1813,-1-3 1841,6 0 0,-7-2 0,10-2 0</inkml:trace>
  <inkml:trace contextRef="#ctx0" brushRef="#br0" timeOffset="1158">1308 327 8008,'12'-10'-122,"7"6"1,-5-11 487,6-2 1,2 7-1,2 3 1,2 5-18,3 2 1,3-8 0,-5 1 0,2 2-26,-3 3 0,-2 4 0,-4 6-166,-6 6 1,-4 13 0,-10 2 0,-2 0-106,-6 2 0,-4-4 0,-10 7 0,1 0-363,-1 0 1,2-5-1,4 2 1,3-4-469,4-8 632,1-2 1,18-5-1,5-5 1,6-7-121,9-7 0,-4-5 0,10-10 0,3 3 9,2 4 257,3-4 0,-1 7 0,1-10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04.901"/>
    </inkml:context>
    <inkml:brush xml:id="br0">
      <inkml:brushProperty name="width" value="0.08571" units="cm"/>
      <inkml:brushProperty name="height" value="0.08571" units="cm"/>
    </inkml:brush>
  </inkml:definitions>
  <inkml:trace contextRef="#ctx0" brushRef="#br0">371 0 8469,'-22'12'697,"7"8"0,1-6 1,-1 8-317,3 7 0,-7-2 1,7 9-1,-3 5-259,1 8 1,-1-3 0,-4 4-1,2-4-331,2-2 0,8-3 0,-5-5 0,0-7-756,0-5 0,7-2 0,-5-2-1325,1-6 2290,6-4 0,-16-20 0,7-2 0</inkml:trace>
  <inkml:trace contextRef="#ctx0" brushRef="#br0" timeOffset="217">0 66 8089,'15'2'774,"-3"5"1,0 5-386,0 1 1,-5 6 0,8-2 0,2 7-182,2 5 1,3 7-1,2-4 1,3 2-165,2 4 0,2 1 0,-4 0 0,2-3-338,-2 3 1,-3 0-1,-2-3 1,-1-7-490,1-5 1,-7-2 0,-3 0 782,-3-1 0,8-9 0,-5-2 0</inkml:trace>
  <inkml:trace contextRef="#ctx0" brushRef="#br0" timeOffset="501">632 414 8107,'-22'7'599,"0"1"0,10 1 1,3-1-1,1 6 93,1 5 1,0-4 0,7-1-1,0 3-407,0 3 1,2-1 0,5-2 0,8-5-740,4-2 0,6 4 1,1-6-1,6-4-598,1-1 1,-6-3 0,5 0 1051,-1 0 0,-7-10 0,8-2 0</inkml:trace>
  <inkml:trace contextRef="#ctx0" brushRef="#br0" timeOffset="634">697 66 8099,'-22'0'550,"1"0"0,6 0-896,1 0 346,9 0 0,-5 0 0,10 0 0</inkml:trace>
  <inkml:trace contextRef="#ctx0" brushRef="#br0" timeOffset="884">915 523 7799,'14'0'497,"1"0"73,2 0 1,2 0 0,3 0 0,0 0-668,0 0 0,7 0 0,2 0 0,1 0-483,-1 0 0,-2 0 0,-7 0 580,0 0 0,-1-10 0,1-2 0</inkml:trace>
  <inkml:trace contextRef="#ctx0" brushRef="#br0" timeOffset="1067">1111 262 8070,'-12'21'311,"5"1"1,4 0 0,3 0 0,0 0 7,0-1 1,0 1-1,0 2 1,0 3-138,0 2 0,7 7 1,3-4-1,0 2-396,-1 4 1,6-4-1,-5 2 214,2 3 0,2-7 0,8-1 0</inkml:trace>
  <inkml:trace contextRef="#ctx0" brushRef="#br0" timeOffset="1500">1372 414 8542,'0'-22'945,"3"3"0,4 2-638,7 2 0,-1 3 1,1-2-1,3 4-129,2 1 0,3 6 0,0-4 0,0 4-247,-1 3 0,-6 0 0,0 3 1,-1 4-266,-2 8 0,-2 6 1,-10 6-1,0 2 45,0-2 1,0-3 0,0-2 0,-3-1-77,-4 1 1,2 0 0,-7 0 160,3-1 1,-6-6-73,8 0 205,-1-11 0,18 6 294,5-10 1,-3 2 0,0 6 334,-2 6 1,-3 6 0,-7 1-59,0 1 1,0 0-1,-3 0 1,-4-1-178,-7 1 1,-6 0-1,-2-3 1,1-2-531,-1-2 1,-7-10-1,0 2 1,2-5 206,3-2 1,2-2-1,0-5 0,1-15 0,-1-12 0</inkml:trace>
  <inkml:trace contextRef="#ctx0" brushRef="#br0" timeOffset="1767">1960 545 8939,'-9'0'2883,"9"0"-2464,12 0 0,9 0 0,8 0 0,8 0-1173,4 0 0,2 0 1,1 0-1,0-3 754,-1-4 0,1 5 0,-1-8 0</inkml:trace>
  <inkml:trace contextRef="#ctx0" brushRef="#br0" timeOffset="1883">2309 327 7911,'-44'0'0,"3"0"183,5 0 1,-5 0 0,4 0 0,-4 2 694,-2 6 1,9-4-879,5 11 0,-5 0 0,0 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16.351"/>
    </inkml:context>
    <inkml:brush xml:id="br0">
      <inkml:brushProperty name="width" value="0.08571" units="cm"/>
      <inkml:brushProperty name="height" value="0.08571" units="cm"/>
    </inkml:brush>
  </inkml:definitions>
  <inkml:trace contextRef="#ctx0" brushRef="#br0">392 0 8082,'-22'0'11,"-7"0"1,0 0-1,3 0 92,2 0 1,2 3 0,0 4 0,-2 10-11,-5 9 1,5 3-1,-5 15 1,4 9 72,4 8 1,1 14 0,3 7-1,5 12-77,7-40 1,1 1 0,-1 0 0,2 1 0,4 5 0,1-1 0,1 1 0,1-1-143,2 1 1,2-1 0,2 1 0,2-1-1,2 1 1,1-1 0,2-4 0,3-3-230,-1-3 0,3-3 0,28 33 0,4-8 0,1-6-427,6-8 1,4-7 708,8-15 0,-3-2 0,10-10 0,-3-2 0,-7-10 0,-7-7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15.850"/>
    </inkml:context>
    <inkml:brush xml:id="br0">
      <inkml:brushProperty name="width" value="0.08571" units="cm"/>
      <inkml:brushProperty name="height" value="0.08571" units="cm"/>
    </inkml:brush>
  </inkml:definitions>
  <inkml:trace contextRef="#ctx0" brushRef="#br0">1 976 8061,'0'-22'471,"0"0"1,2 8 0,8-1-211,12-2 1,0 5 0,7 0 0,-3 0-35,3 0 0,-2 7 0,7-2 0,-3 4-73,-4 3 1,4 0-1,-2 0 1,-5 3-117,-7 4 0,0-2 0,-7 9 0,0 3-7,-1 3 0,-1 2 0,-11-1 0,-2 1-35,-2 0 0,-15 9 1,3 3-1,-3 2-336,-4 1 0,-1-8 1,5 5-1,-2 0-89,-5-1 1,12-6 0,-5 0 0,5-8 280,5-4 243,3-11 1,11 6 0,5-10 0,8 0 128,4 0 0,10-2 0,3-3 1,1-2-19,6 2 1,-5 2-1,2 3 1,1 0-450,-3 0 1,4 0 0,-6 0 0,-1 0 242,1 0 0,-3-9 0,-8-4 0</inkml:trace>
  <inkml:trace contextRef="#ctx0" brushRef="#br0" timeOffset="934">1003 83 8021,'21'-22'84,"1"0"186,0 1 1,-8 9 0,1 7-63,2 10 0,0 16 0,0 16 1,-5 4-5,-2 2 1,4 11-1,-4 4 1,-1 5-18,1 2 0,-3 3 1,-7 7-1,0 12-136,0 12 0,-2 0 1,-1-48-1,-1 0 0,-4 1 1,-1 0-153,-3 1 1,-3 0-1,-1-1 1,-2-2-1,-4 0 1,-2-1-1,1-1 1,-2-2-44,-26 39 1,8 0 0,6-15 0,1-5-221,2-4 1,5-15-1,12-5 1,5-14-1167,2-11 993,3-11 1,17 5 536,4-10 0,6-10 0,1-2 0</inkml:trace>
  <inkml:trace contextRef="#ctx0" brushRef="#br0" timeOffset="1316">1438 1215 8619,'22'0'711,"0"0"1,-1 0-636,1 0 0,7 0 0,0 0 0,0 0-76,3 0 0,2 0 0,9 0 0</inkml:trace>
  <inkml:trace contextRef="#ctx0" brushRef="#br0" timeOffset="1450">1852 932 7992,'-44'0'128,"1"0"1,-1 0 36,1 0 0,6 0 1,1 0-1,0 0-136,2 0 0,-5 0 1,10 0-30,3 0 0,1 10 0,4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19.849"/>
    </inkml:context>
    <inkml:brush xml:id="br0">
      <inkml:brushProperty name="width" value="0.08571" units="cm"/>
      <inkml:brushProperty name="height" value="0.08571" units="cm"/>
    </inkml:brush>
  </inkml:definitions>
  <inkml:trace contextRef="#ctx0" brushRef="#br0">153 196 8206,'-22'0'228,"0"0"0,0-7 0,3-3-17,5-2 1,4-2-1,12-8-161,6 0 1,4 3 0,12 2 0,3 2 108,2-2 1,0 8 0,-8-1 0,1 3-85,0-1 0,0 1 1,-1 7-1,1 0-33,0 0 0,0 7 1,-3 3-1,-4 2 87,-8 5 0,-5 3 0,-2 4 1,0 2-55,0 3 0,-9 10 0,-6-3 0,-7 6-244,-7 1 1,3 1 0,-8-1 0,2 1-102,6-1 0,-6-2 1,1-2-1,2-5-19,5-3 0,-3-4 0,13-12 268,-6-8 1,8-7-1,5-7 1,4-8 175,3-4 0,10-1 0,5 3 1,4 5 112,3 3 1,-1-6-1,1 8 1,0 2-111,0 3 1,0 2 0,-1 0 0,1 0-318,0 0 0,0 0 1,-1 2-1,1 3-453,0 2 0,0 0 0,0-7 612,-1 0 0,11 0 0,2 0 0</inkml:trace>
  <inkml:trace contextRef="#ctx0" brushRef="#br0" timeOffset="267">893 392 8146,'12'-9'607,"0"4"0,-4-7-63,6 2 1,-2-5 0,3 8 0,2 0-270,2-3 0,3 8 0,2-8 0,5 3-109,7 0 0,-2-1 1,0 8-1,0-2-372,0-5 1,-7 4-1,2-4 1,-5 5 205,-2 2 0,-1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23.282"/>
    </inkml:context>
    <inkml:brush xml:id="br0">
      <inkml:brushProperty name="width" value="0.08571" units="cm"/>
      <inkml:brushProperty name="height" value="0.08571" units="cm"/>
    </inkml:brush>
  </inkml:definitions>
  <inkml:trace contextRef="#ctx0" brushRef="#br0">66 937 8313,'-19'-2'215,"2"-3"429,2-3 0,10-1 0,-2 2-325,5-8 0,2-4 1,2-1-1,5 3-52,8 3 0,12-3 0,2-10 0,0-2-86,2 3 0,-7 9 1,8 5-1,-3 0-18,0-1 0,0 9 1,-7-4-8,-1 6 1,-1 12 0,-6 4-1,-6 5 49,-6 3 0,-2 0 0,0 2 0,0 5-162,0 8 1,-10-4-1,-4 4 1,-6 1-95,-1 4 1,-4 4 0,-1 2 0,-3 3-352,2-3 0,3-4 1,2-6-1,0-1-261,1 1 0,-1 1 0,2-3 0,4-7-1442,1-4 2131,10-13 0,5-12 0,15-15 0,4-4 148,3-3 1,-3 0 0,-2 3-1,-2 4 277,2 8 1,2-3 0,3 3 9,-1 2 0,-6 3 0,-3 0 0,0-3-343,0-3 1,-4 1-861,6 7 0,1-2 112,6-5 0,-1 2 1,-3-7-1,-3 2 630,3 5 0,2-7 0,3 0 0</inkml:trace>
  <inkml:trace contextRef="#ctx0" brushRef="#br0" timeOffset="451">1155 44 7709,'-15'-19'-95,"1"4"0,-1 6 1,-6 11 326,-1 5 1,0 15 0,0 17 0,0 9 257,1 10 0,-4 15 0,-1 9 0,-6 10-221,15-42 0,1 2 0,1 2 0,0 1 0,-1 2 0,-1 2 1,0 3-1,2 1-90,1 5 0,2 0 0,3-3 1,3 1-1,2 0 0,1 1 0,1-5 1,1-1-24,1-1 1,0-1 0,4-5-1,2-2 1,9 40 0,4-10-229,3-9 0,9-15 1,3-10-1,2-9-942,1-10 1,-4-5 0,6-4 1013,-3-6 0,1-4 0,6-10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30.582"/>
    </inkml:context>
    <inkml:brush xml:id="br0">
      <inkml:brushProperty name="width" value="0.08571" units="cm"/>
      <inkml:brushProperty name="height" value="0.08571" units="cm"/>
    </inkml:brush>
  </inkml:definitions>
  <inkml:trace contextRef="#ctx0" brushRef="#br0">28 860 8278,'9'-22'23,"6"0"0,4 1 192,3-1 1,7 0-1,2 0 1,3 3 57,5 4 0,0-2 0,-1 8 0,-1-1 82,1 0 1,-6 3 0,-3 7-128,-5 0 1,-5 10-1,-4 4-42,-8 6 0,-14 9 0,-8 2 0,-6 3-183,-8 5 1,-5 2 0,-10 2 0,3 3-16,5 5 0,-5-2 0,4 6 1,-1-2-197,1-4 0,-1-6 0,9-4 0,4-5-136,8-3 1,3-4 311,14-12 1,5-8 0,19-14 0,3-8-22,2-4 1,9-3-1,-1 0 1,1 3-65,-1 4 1,1-2-1,-9 10 1,0 2-483,3 3 1,-8 2-1,5 0 599,-5 0 0,-2 0 0,0 0 0</inkml:trace>
  <inkml:trace contextRef="#ctx0" brushRef="#br0" timeOffset="285">724 32 8207,'15'-12'-122,"-1"3"122,3-1 1,3 10 0,1 0 0,1 14 592,0 13 1,0 14 0,0 15-1,-3 4-185,-5 8 1,3 12-1,-9 2 1,-4 8-159,-1 4 1,-4-39 0,-3 1 0,-2-1-1,-2-1 1,-5 2 0,-3 0-172,-3 0 1,-1-1 0,-1-4 0,-2-1 0,1 0 0,-2 0 0,1-3 0,-2 0-450,-26 38 0,10-20 1,12-21-1,5-13-2888,2-7 3258,0-2 0,10-10 0,2-2 0</inkml:trace>
  <inkml:trace contextRef="#ctx0" brushRef="#br0" timeOffset="552">1312 1208 8013,'0'-21'-206,"3"1"292,4 6 1,5 4 0,10 10-1,0 0 430,-1 0 1,11 0 0,4 0 0,5 0-896,3 0 0,7 0 1,0 0-1,-3 0 379,-2 0 0,7-10 0,3-2 0</inkml:trace>
  <inkml:trace contextRef="#ctx0" brushRef="#br0" timeOffset="666">1835 1034 8177,'-29'-19'275,"0"4"0,0-2 0,5 10 0,-5 2-102,-8 3 0,3 2 0,1 0 0,-1 0 27,0 0 0,7 0 0,-4 0-607,-1 0 407,8 0 0,-7 9 0,9 4 0</inkml:trace>
  <inkml:trace contextRef="#ctx0" brushRef="#br0" timeOffset="1035">2162 925 8169,'-22'0'561,"7"0"44,1 0 1,11 0-1,6 0-52,16 0 0,13 0 0,11 0 0,1 0-174,-1 0 1,1 0 0,2 0-1,2 0-398,3 0 0,-3 0 0,-9 0 0,-5 0-1342,-3 0 1,6 0 1360,-8 0 0,0-9 0,-7-4 0</inkml:trace>
  <inkml:trace contextRef="#ctx0" brushRef="#br0" timeOffset="1334">2793 664 8169,'15'-7'415,"-1"-1"0,1-6 0,4 4 0,-2 0 170,-2 1 0,-1-1 0,10 5 1,3-2-15,2 2 0,0 3 1,-7 2-1,-1 0-163,1 0 0,-7 2 1,-3 5-364,-2 8 1,-3 12-1,-10 2 1,-4 0-119,-7 2 0,-13-4 0,-2 11 0,0 6-240,-3 4 0,11-4 0,-4-10 1,11-3-220,4-4 1,3 4 0,7-2 445,0-2 0,17-12 1,7-8-1,8-5 168,6-2 0,11-9 0,4-6 0,0-4-286,0-3 0,5-7 1,-9 0 203,-8 2 0,12-7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45.280"/>
    </inkml:context>
    <inkml:brush xml:id="br0">
      <inkml:brushProperty name="width" value="0.08571" units="cm"/>
      <inkml:brushProperty name="height" value="0.08571" units="cm"/>
      <inkml:brushProperty name="color" value="#E71224"/>
    </inkml:brush>
  </inkml:definitions>
  <inkml:trace contextRef="#ctx0" brushRef="#br0">937 346 8197,'0'-43'0,"0"-1"288,0 0 1,-3 1-1,-4 2 1,-7 5 264,-6 6 1,-4 6 0,-5 5 0,-7 4-319,-5 8 1,-10 7 0,-2 7 0,-3 10-158,-5 10 1,-4 7-1,-3 9 1,3 1-4,9-1 0,10 8 0,10 0 0,9 0-275,11 2 1,6-7 0,15 3 0,7-8-74,10-5 1,14 0 0,0 5 0,8-2 395,7-3 1,-5-7 0,7 5 0,-2 0 98,-1 0 1,-6 0-1,-13 5 1,-6-6 249,-13-1 0,-7 7 0,-8-3 0,-9 3-30,-17-3 0,-7-2 0,-22-8 0,-5 3-137,-7-2 0,9-10 0,-4-5 1,4-2-647,6-5 0,1-3 1,13-2-1,7-2-1089,13-6 1,8-6 0,13-13 0,3-2 571,4 3 0,8 1 1,14 4-1,5-1 286,-1 0 1,9 3 571,-6 4 0,5-4 32,3 4 0,-3 3 1,-3 0-1,-1 2 136,1 6 0,-4 1 0,0 3 0,-2 0 837,-6 0 1,-2 10-316,-2 4 1,-7 8-286,-1 7 0,-2-2 1,5 9-1,-2 3-169,2 2 1,2-7 0,3-5 0,0-5-73,-1-2 0,11-8 1,4-2-1,5-4-34,3-11 1,2-14 0,2-17 0,3-4-194,-3-8 1,-11-3 0,-11 6 0,-9-1 45,-10 1 0,-7 2 0,-9 4 0,-13 8-100,-12 5 1,-9 12 0,-8 7-1,-7 10-132,-5 10 1,0 6 0,2 8 0,6 8-691,2 4 0,2 2 939,7 1 0,10 9 0,3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1.587"/>
    </inkml:context>
    <inkml:brush xml:id="br0">
      <inkml:brushProperty name="width" value="0.08571" units="cm"/>
      <inkml:brushProperty name="height" value="0.08571" units="cm"/>
      <inkml:brushProperty name="color" value="#E71224"/>
    </inkml:brush>
  </inkml:definitions>
  <inkml:trace contextRef="#ctx0" brushRef="#br0">327 632 8078,'0'-34'114,"0"5"1,3-2-1,1-1 1,4 1 41,-3-1 1,-3-4 0,-2 7 0,0 3-13,0 1 1,0 4-1,0-1 1,-2 2-83,-6 6 0,3-3 0,-9 10-61,-3 2 0,-2 12 0,-3 8 0,0 6 77,0 8 1,0 5 0,1 10 0,-1 2 168,0 5 0,0-3 0,1 13 0,-1 4 88,0 5 1,10 10-1,2-5 1,3 0-65,0 0 0,-1 5 1,8-8-1,3-4-399,4-7 0,8-8 0,11-12 0,6-5-323,2-7 0,0-7 0,4-7 0,-4-8-819,-2-5 0,4-4 1270,-7-5 0,10-6 0,-6-8 0</inkml:trace>
  <inkml:trace contextRef="#ctx0" brushRef="#br0" timeOffset="233">1089 458 8071,'0'14'0,"0"1"0,-2 2-2,-5 2 0,2 5 1,-7 3-1,0 7 667,0 7 0,4-2 0,-4 14 0,0-2-599,0 0 1,0 9 0,-5-4 0,5 2-514,2 0 1,-4-10 0,4 3 0,0-5-1250,1-2 1696,-8-10 0,5-3 0,-10-9 0</inkml:trace>
  <inkml:trace contextRef="#ctx0" brushRef="#br0" timeOffset="449">610 654 8358,'12'10'306,"0"-1"0,-7 8 0,5-2-45,2 2 0,3 4 0,9 6 0,5 5-41,7 1 0,-2-4 0,2 5 0,5 0-206,8 0 0,-11 0 0,6 2 1,-5-7-636,-5-5 1,4 6 0,-9-4 620,-2-7 0,-3 3 0,-2-10 0</inkml:trace>
  <inkml:trace contextRef="#ctx0" brushRef="#br0" timeOffset="816">1285 22 8088,'10'-12'-808,"5"5"880,4 5 0,3 6 0,-1 9 0,1 11 461,0 7 0,7 8 0,2 9 0,3 8-75,5 7 0,0-3 1,-1 13-1,-4-5-144,-2-3 1,-6 10 0,-9 5-1,-5 2-243,-2-2 0,-5 5 1,-12-8-1,-10 3-361,-10 0 1,1-10-1,-8 0 1,0-9-634,0-11 0,7-4 1,-2-4-1,5-9-196,2-11 1,8-2 1118,-1-13 0,10 10 0,-4-5 0</inkml:trace>
  <inkml:trace contextRef="#ctx0" brushRef="#br0" timeOffset="1199">2156 1220 7965,'3'12'674,"2"-2"1,4-3-316,3 0 0,5 1 0,10-6 0,4 3-559,3 2 0,3 0 1,6-7-1,1 0-1383,-1 0 1583,1 0 0,9 0 0,3 0 0</inkml:trace>
  <inkml:trace contextRef="#ctx0" brushRef="#br0" timeOffset="1349">2723 1046 7960,'-22'0'288,"0"0"1,-7-2 0,-2-3-1,-1-3 142,1 4 0,-1 1 1,6 3-1,-6 0-448,-2 0 1,5 0-1,-5 0 1,3 0-997,4 0 0,3 0 1014,2 0 0,-9-10 0,-3-2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47.045"/>
    </inkml:context>
    <inkml:brush xml:id="br0">
      <inkml:brushProperty name="width" value="0.08571" units="cm"/>
      <inkml:brushProperty name="height" value="0.08571" units="cm"/>
      <inkml:brushProperty name="color" value="#E71224"/>
    </inkml:brush>
  </inkml:definitions>
  <inkml:trace contextRef="#ctx0" brushRef="#br0">392 1283 8334,'-10'-22'482,"-4"0"1,2 1 0,-3-1-20,-2 0 1,-2 0 0,-3 3-278,0 4 0,1 6 0,-1 9 0,0 0-64,0 0 0,0 9 0,1 6 0,-1 7-162,0 7 1,0 2 0,1 8 0,1-5-461,6-3 0,4 1 0,10-6 34,0 3 1,10-2-1,4-13 1,6-6 188,1-6 1,11 5 0,2 3 0,0 2 479,-5 5 1,2 2 0,-2 6 0,-2 4 170,-3 7 1,-5 5-1,-2 3 1,-5 2 235,-2 4 1,-3 6 0,-9 7 0,-5-3-152,-8-1 0,-4-11 0,-3 0 0,-2-9-170,-5-10 0,4-14 0,-4-8 0,5-7-365,2-7 1,10-15 0,3-14 0,1-6-723,1-1 0,0-8 1,9-2-1,3-3-861,2-4 0,10 4 1,-2 0 1658,4 3 0,13-7 0,2 4 0</inkml:trace>
  <inkml:trace contextRef="#ctx0" brushRef="#br0" timeOffset="250">632 1283 7864,'0'-22'336,"0"8"130,0-1 0,0 13 0,-3 2 0,-2 12-12,-2 7 0,-10 5 0,5 3 0,0 2-166,5-2 1,-3 4 0,3-2 0,2-2-99,2-3 1,3-10 0,3-2-1,4-2 77,8-5 1,6-7-1,8-11 1,5-11-345,0-7 0,5-5 0,-10-8 1,-2 0-80,-3 1 0,-12 7 0,-5 2 0,-4 2-555,-3 6 0,0-6 1,-3 6-1078,-4 6 1,2 1-308,-10 12 2095,1-1 0,2 18 0,2 2 0</inkml:trace>
  <inkml:trace contextRef="#ctx0" brushRef="#br0" timeOffset="720">740 1392 8117,'0'22'-197,"0"-1"1,0 1 876,0 0 1,10-3 0,5-4-320,4-8 1,3-5 0,2-4 0,3-5-158,2-8 1,2-7 0,-2-4 0,5-6 1,0-1 0,5-4 1,-10-6-1,-3-1-113,-2 1 1,-4 6 0,-3 3 0,-5 1-184,-3-1 1,-1 7 0,-11-2-32,-4 5 1,2 9 0,-9 3 0,-3 2 102,-3 6 1,-1 4 0,-1 7 0,0 7-15,0 6 1,8 9 0,-1 2 0,1 3 304,2 5 0,-5 2 1,9 3-1,4-1-347,1 1 0,3-3 0,0-2 0,3-6-446,4-1 1,12-3 0,13-10 0,4-4-123,10-8 1,0-9-1,12-13 1,2-14 258,3-10 0,-5-7 0,-2-2 1,-5-5 237,-10-3 0,-2 8 0,-15-3 0,-7 5 423,-5 2 1,-5 8 0,-9 5 0,-8 6 292,-12 13 0,-2 7 1,-10 5-1,3 0-63,4 0 1,3 10-1,2 7 1,3 10-302,4 9 0,-2-2 1,10 2-1,2 3-203,3 2 1,4 3 0,3-1-1,5-2 18,2-4 1,-5 1 0,8-6 0,-1-1 149,-2 1 0,-2-3 1,-10-8 59,0 1 0,-2 0 1,-6-3-478,-6-4 0,-6-5 1,-1-10-2788,-1 0 3032,0 0 0,0-10 0,1-2 0</inkml:trace>
  <inkml:trace contextRef="#ctx0" brushRef="#br0" timeOffset="1259">2308 1435 8096,'0'-36'80,"0"0"0,0-1 0,0-6 1,3-3 476,4-5 0,8 3 0,11-10 0,3-5-497,-2-7 0,7-1 0,0-6 1,-1 0-5,-4-1 0,-7 8 0,-7-5 0,-8 2-87,-5 1 0,-2-1 0,-4 10 1,-9 5-132,-8 7 1,-16 8 0,4 9 0,-4 12 153,1 12 1,9 10-1,-2 10 1,3 14 56,-3 17 0,4 15 1,-4 14-1,8 5-41,6 3 0,-2-6 0,10 6 1,2-3-63,3-5 1,2-2 0,0-3 0,2 0-186,5 1 0,5-3 0,10-5 0,2-8 16,5-4 0,-2-12 0,7-7 0,-3-10 301,-4-10 1,4-7 0,-2-7 0,-2-5 148,-3 0 0,-2-15 0,-3 5 1,-2 1 13,-2 4 0,-8 0 0,5 7 0,0 0 117,0 1 0,-4 4 0,4 12-335,-3 8 1,6 4-1,-8 5 1,1 3-521,1 2 0,-4 0 0,7-7 0,-2-1 497,-5 1 0,7 0 0,0 0 0</inkml:trace>
  <inkml:trace contextRef="#ctx0" brushRef="#br0" timeOffset="1367">2744 1000 8096,'-15'-32'223,"1"11"0,7-1 1,-6 7-1,4-4 209,4-3 0,3 8-1067,2-1 0,2 10 635,5-2 0,5-5 0,10 0 0</inkml:trace>
  <inkml:trace contextRef="#ctx0" brushRef="#br0" timeOffset="1784">2918 412 8096,'-19'14'380,"4"1"1,-2 7 0,10 9 0,2 3-51,3 5 0,2 9 0,0 5 0,0 3 32,0 4 0,0 3 1,0 3-1,0-1-399,0 0 1,0 3 0,0 0-1,0-3-189,0-9 1,0-8 0,0-7 0,2-7-137,5-12 0,-2-12 514,10-18 1,-8-6 0,5-13-1,0-4 56,0-3 1,3 5-1,7-7 1,-1-6-8,1-6 0,0 5 0,0-3 0,-1 7-298,1 0 1,0-4 0,0-6-1,0 1-141,-1 7 1,1-3 0,0 10 0,0 0 104,-1 5 0,-8 12 0,-6 8 592,-5 6 1,-11 11-1,-6 23 1,-4 10 191,-3 8 1,0 11 0,0-2 0,1 5-337,-1 2 0,2-2 1,6-2-1,7-6-719,4-1 0,3-4 0,3-8 0,6-6-850,13-7 0,10-12 1254,11-3 0,1-9 0,-1 5 0</inkml:trace>
  <inkml:trace contextRef="#ctx0" brushRef="#br0" timeOffset="2135">3528 1370 8069,'-22'0'-1137,"0"0"1463,10 0 0,5 0 0,14 0 0,8-2-7,4-6 0,5-4 1,3-12-1,4-3-196,3-2 1,-5-2 0,5 4 0,-2-4-197,-6-3 1,-2 7 0,-2-4 0,0 2-28,0 0 1,-10-7-1,-5 6 1,-5 4 58,-2 2 0,-9 4 0,-6 6 0,-4 7 309,-3 4 1,-7 3 0,-2 3 0,-1 6 392,1 13 1,-6 2 0,8 10 0,3 0-97,2 0 1,2 2 0,0 8 0,3-1-452,4 1 0,5-1 0,10 1 0,0-3-308,0-5 0,10 3 0,5-10 0,6-2-718,8-3 1,5-10-1,10-2 1,-1 1 911,1-1 0,9-7 0,3 4 0</inkml:trace>
  <inkml:trace contextRef="#ctx0" brushRef="#br0" timeOffset="2251">4159 1457 8069,'-21'0'388,"1"3"-1041,6 4 0,6-5 653,16 5 0,4-4 0,10-3 0</inkml:trace>
  <inkml:trace contextRef="#ctx0" brushRef="#br0" timeOffset="2351">4268 1283 8069,'-31'-22'626,"7"8"1,-5-1 2079,4-2-2706,13 7 0,3-9 0,9 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45.699"/>
    </inkml:context>
    <inkml:brush xml:id="br0">
      <inkml:brushProperty name="width" value="0.08571" units="cm"/>
      <inkml:brushProperty name="height" value="0.08571" units="cm"/>
      <inkml:brushProperty name="color" value="#E71224"/>
    </inkml:brush>
  </inkml:definitions>
  <inkml:trace contextRef="#ctx0" brushRef="#br0">109 654 8511,'-22'-7'555,"0"-1"0,1 1 0,1 10-65,6 4 0,4 5 0,10 12 1,0 3-197,0 2 0,0 10 0,0-6 1,3 4-430,4-1 1,5-9-1,10 2 1,-1-5-1095,1-2 1,2-10-1,3-5 1229,2-5 0,10-2 0,-5 0 0</inkml:trace>
  <inkml:trace contextRef="#ctx0" brushRef="#br0" timeOffset="131">109 349 8266,'-22'0'0,"0"0"-384,1 0 0,6 10 384,1 4 0,9 6 0,-5 1 0</inkml:trace>
  <inkml:trace contextRef="#ctx0" brushRef="#br0" timeOffset="348">632 1 8753,'-10'14'24,"-5"1"1,-2 2 0,3 9 0,7 6 520,4 2 1,3 9-1,0 10 1,3 3-242,4 5 0,3 1 0,7 6 0,-5 2-770,-3 3 0,6 0 0,-8-8 1,-2 0 465,-3 1 0,-2-11 0,0-2 0</inkml:trace>
  <inkml:trace contextRef="#ctx0" brushRef="#br0" timeOffset="501">261 698 8301,'13'-15'-55,"-4"3"0,1 2 201,4 5 0,15 3 0,8 0 1,6-3-302,8-3 0,5 1 155,9 7 0,10-9 0,2-4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2.031"/>
    </inkml:context>
    <inkml:brush xml:id="br0">
      <inkml:brushProperty name="width" value="0.08571" units="cm"/>
      <inkml:brushProperty name="height" value="0.08571" units="cm"/>
      <inkml:brushProperty name="color" value="#E71224"/>
    </inkml:brush>
  </inkml:definitions>
  <inkml:trace contextRef="#ctx0" brushRef="#br0">63 153 7898,'-14'0'451,"2"3"1838,2 4-1299,-7-5 1,15 18-665,-6-6 0,8-4 0,10-3 0,10-4-159,6-3 0,6 7 1,-6 0-1,3-2-469,-2-3 1,-3-2-1,-2 0 1,0 0-1509,-1 0 0,1 0 1810,0 0 0,0 0 0,0 0 0</inkml:trace>
  <inkml:trace contextRef="#ctx0" brushRef="#br0" timeOffset="349">412 88 8099,'12'-22'330,"5"8"0,-7 1 1,2 4 39,5 4 0,-5 3 0,2-1 0,3-2-14,2-2 1,11 0-1,-1 7 1,0 0-246,2 0 1,-7 0 0,5 0 0,-5 0-44,-2 0 0,-2 9 1,-6 6-117,-7 4 0,-4 3 0,-6 2 1,-4 5-227,-7 8 1,-6-3 0,-4 2 0,-3 3-87,-2 2 0,0-7 0,8-5 635,-1-5 342,0-2 0,12-10-315,10-5 1,3-5 0,14-2-1,4 0-239,6 0 1,2 0 0,-7 0 0,0 0-590,-1 0 1,4 0 0,1 0 0,3 0 525,-2 0 0,-3 0 0,-2 0 0</inkml:trace>
  <inkml:trace contextRef="#ctx0" brushRef="#br0" timeOffset="533">1152 284 8099,'15'7'997,"-1"0"1,-6 3-432,6-3 0,-9 5 1,2 10-1,-4 2-344,-3 5 0,0-2 1,0 7-1,-3 0-400,-4 0 0,-3 2 1,-7 8-1,3-1-1570,-3 1 1748,-3-11 0,-1 9 0,-1-9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4.181"/>
    </inkml:context>
    <inkml:brush xml:id="br0">
      <inkml:brushProperty name="width" value="0.08571" units="cm"/>
      <inkml:brushProperty name="height" value="0.08571" units="cm"/>
      <inkml:brushProperty name="color" value="#E71224"/>
    </inkml:brush>
  </inkml:definitions>
  <inkml:trace contextRef="#ctx0" brushRef="#br0">22 219 8021,'-7'-15'438,"0"1"0,-1 6 0,8-6-177,0-3 1,0 5 0,3 0-1,4 0 49,7 0 0,13-1 0,5-4 0,-1 3-245,0-3 0,6 7 0,-6 1 0,1 1 5,-1 1 1,-2 0 0,-7 7-43,0 0 0,-10 2 0,-5 6 0,-5 9 54,-2 9 0,-2 1 0,-5 9 0,-10 3-67,-10 2 0,3-5 0,-5-2 0,2-3 247,-2-4 0,5-3 0,-5-2 1636,5 0-1737,2-10 1,10-5-1,7-12-165,10-2 0,7-7 0,12 4 0,3 0-744,2 1 1,10-6 0,-3 8 0,5 0-2301,3-3 3048,-10 7 0,16-16 0,-4 7 0</inkml:trace>
  <inkml:trace contextRef="#ctx0" brushRef="#br0" timeOffset="147">719 349 8021,'-15'8'568,"1"-1"1,7 10 0,-5-3 20,2 6 1,3 1 0,7 1-1,0 0-744,0 0 0,-3 0 0,-2-1 0,-2 3-850,2 6 1005,3-6 0,2 17 0,0-7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5.311"/>
    </inkml:context>
    <inkml:brush xml:id="br0">
      <inkml:brushProperty name="width" value="0.08571" units="cm"/>
      <inkml:brushProperty name="height" value="0.08571" units="cm"/>
      <inkml:brushProperty name="color" value="#E71224"/>
    </inkml:brush>
  </inkml:definitions>
  <inkml:trace contextRef="#ctx0" brushRef="#br0">0 480 8914,'25'0'999,"1"0"1,6 0-1028,2 0 1,-5 0-1,7-2 1,3-3-564,2-3 1,2 1 0,-2 5 590,-4-5 0,14-6 0,-5-8 0</inkml:trace>
  <inkml:trace contextRef="#ctx0" brushRef="#br0" timeOffset="320">480 175 8139,'0'-22'175,"0"1"1,0-1-1,2 2 1,3 3 354,2 3 0,10 7 1,0-5-231,10 2 0,-3-5 0,5 8 1,-3 2-54,3 3 0,-4 2 0,6 0 0,-2 2-23,0 6 1,-7 1 0,-8 8 0,1-2-55,-3 2 1,-2 9 0,-10 6 0,-3-1-80,-4 1 0,-5 6 0,-10-1 0,0 4-102,1 2 0,-1-2 1,0-2-1,3-5-68,4-3 0,-2-1 193,10-9 1,2-9-1,12-4-153,8-6 0,4-9 0,5-3 1,3-2-503,2-5 0,10 5 0,-5 0 0,2 0-1135,0 0 0,-2 4 1676,2-6 0,6-1 0,-9-6 0</inkml:trace>
  <inkml:trace contextRef="#ctx0" brushRef="#br0" timeOffset="554">1285 371 8139,'-14'15'319,"2"-1"0,0 3 79,-1 2 1,1 6-1,-5 4 1,3 7-224,-3 5 0,-2 12 0,-3 3 0,0 2-106,0 0 0,0-10 0,1 1 1,1-10-343,6-10 1,2-8 0,7-4 272,-2-2 0,-10-10 0,5 4 0</inkml:trace>
  <inkml:trace contextRef="#ctx0" brushRef="#br0" timeOffset="787">1503 545 13319,'10'-19'-2200,"4"4"2200,6-4 0,11 7 0,3-10 0</inkml:trace>
  <inkml:trace contextRef="#ctx0" brushRef="#br0" timeOffset="918">2047 393 10079,'22'0'0</inkml:trace>
  <inkml:trace contextRef="#ctx0" brushRef="#br0" timeOffset="1034">2461 415 9140,'12'0'0,"-2"0"0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5:00.478"/>
    </inkml:context>
    <inkml:brush xml:id="br0">
      <inkml:brushProperty name="width" value="0.08571" units="cm"/>
      <inkml:brushProperty name="height" value="0.08571" units="cm"/>
      <inkml:brushProperty name="color" value="#E71224"/>
    </inkml:brush>
  </inkml:definitions>
  <inkml:trace contextRef="#ctx0" brushRef="#br0">387 750 8200,'0'-21'751,"0"-1"0,-2 2-448,-5 6 0,4 16 1,-6 20-1,1 12 164,1 7 1,0 10 0,7 2 0,0 3-290,0 4 1,2 3-1,3 3 1,5-4-312,2-3 1,-5 1-1,8-9 1,-1-3-388,-2-2 0,5-19 0,-7-8 531,2-7 1,-7-21-1,4-16 1,-1-8-2,-1-13 0,3 0 0,-6-12 0,4-5 137,-3-8 0,4 11 0,-2-3 0,-2 7-93,-2 8 1,4 2-1,0 5-358,-2 5 0,5 19 0,-3 22 328,-2 14 1,5 20 0,-3 2 0,-2 10 211,-3 4 1,0-6-1,3 1 1,5-4-11,2-2 1,0-10-1,5-8 1,-2-6 408,2-6 1,2-9 0,0 0 0,-2-12-110,-2-15 1,-3-5 0,5-14 0,-5-5-427,-2 0 0,4-7 1,-4 0-1,-1-3-853,1-4 1,0-1-1,-5 1 1,4 4-486,3 3 0,-7 2 0,5 10 1238,0 5 0,2 14 0,9 12 0</inkml:trace>
  <inkml:trace contextRef="#ctx0" brushRef="#br0" timeOffset="583">997 1208 8271,'-14'7'0,"1"3"213,4 2 0,-6-5 0,8 8 482,2 1 1,3-3-1,2 1-233,0 3 1,9-7-1,6-3-364,4-5 1,3-2-1,2-2 1,3-5-101,2-8 0,0-4 0,-7-3 0,-1 0-17,1 0 1,0 1-1,-3-1 1,-2 0-223,-2 0 1,-10 1 0,2-1-75,-5 0 1,-2 0 0,-2 3-1,-3 2 215,-2 2 1,-10 11-1,2-4 1,-4 6 327,-3 2 0,-2 2 0,-3 6 0,-2 6 221,3 5 0,2 13 0,2 4 0,0 5 67,0 3 1,10-1 0,5 1 0,4 0-367,3-1 0,0-2 0,5-2 1,7-5-652,10-3 0,7-2 0,-2-7 0,2-3-503,-2-4 0,4-5 0,-2-10 0,-2-3-1405,-3-4 2409,-2-5 0,9-10 0,3 0 0</inkml:trace>
  <inkml:trace contextRef="#ctx0" brushRef="#br0" timeOffset="750">1367 729 10734,'0'24'227,"0"5"1,0-3-1,0 8 1,3 0-379,4 0 1,-2 0 0,7 5 150,-2-3 0,6 0 0,-3 8 0</inkml:trace>
  <inkml:trace contextRef="#ctx0" brushRef="#br0" timeOffset="983">1629 1317 9393,'-13'9'2190,"1"-6"-1188,5 4 0,5-7 0,-6-7-1047,6-8 1,4-4-1,6-5 1,6-5-678,6-8 1,1 3-1,1-2 1,2-3 721,5-2 0,5-12 0,10-3 0</inkml:trace>
  <inkml:trace contextRef="#ctx0" brushRef="#br0" timeOffset="1303">1868 1273 8226,'0'22'59,"3"-3"0,1-2 323,4-2 0,1-11 0,-1 4-16,6-6 1,5-9 0,3-3 0,0-2-77,0-5 0,0-5 0,-1-4 0,1-3-134,0 2 1,-8-4-1,-2 2 1,-2 0-142,-5-3 1,-3 8-1,-2-8 1,0 3-308,0 0 0,-9 8 0,-6 6 0,-7 1 133,-7 1 0,5 4 0,-7 14 1,2 7 300,0 10 1,-8 11 0,11-1 0,4 4 200,5 10 1,10-2-1,-5 6 1,2-4-48,5-2 0,12 0 0,10-1 1,10-2-747,9-4 0,8-1 0,4-12 0,5-5-828,3 1 0,-5-11 0,7-1 1278,2-6 0,3-2 0,3 0 0</inkml:trace>
  <inkml:trace contextRef="#ctx0" brushRef="#br0" timeOffset="1702">3414 642 8459,'0'-46'0,"-2"0"216,-5 2 0,2-2 0,-10 17 0,-2 2-84,-2 3 0,-3 5 0,0 4 0,1 8-3,-1 5 1,0 11-1,0 6 1,3 4-41,4 3 1,-2 9-1,10 6 1,2 4-83,3 2 0,2 8 0,0 0 1,2-3 34,6-2 1,-4 5 0,11 0 0,2-3 231,2-2 0,3-2 1,-3-1-1,-2-1 52,-2-6 0,-10 3 0,2-10 0,-5-3 97,-2-2 1,-9-4-1,-6-6 1,-4-4-259,-3 0 1,-7-8 0,0 3 0,2-10-1056,3-9 0,2-8 1,3-7-1,2-5 890,3 0 0,9-17 0,-5 5 0</inkml:trace>
  <inkml:trace contextRef="#ctx0" brushRef="#br0" timeOffset="2334">3697 228 8307,'-12'9'87,"5"6"0,2 7 342,-2 7 0,4 5 0,-4 12 0,5 7 59,2 12 1,0 0 0,0 8 0,0-5-316,0-3 1,7 5 0,0-2-1,-2-7-482,-2-6 0,-1-2 0,3-4 0,2 2-1694,-2-3 2003,-3-12 0,-2-4 0,0-10 0</inkml:trace>
  <inkml:trace contextRef="#ctx0" brushRef="#br0" timeOffset="2500">3371 816 8267,'-8'-22'249,"1"0"1,0 0 0,9 3 322,6 5 1,6 1-1,13 9 1,4-4-359,3 3 1,2 3 0,8 2 0,-1 0-155,1 0 0,7 0 0,0 2 0,-3 3-1002,-2 3 0,-2 6 942,-1-7 0,10 20 0,3-3 0</inkml:trace>
  <inkml:trace contextRef="#ctx0" brushRef="#br0" timeOffset="2817">3915 794 8214,'-22'0'-298,"8"0"1,2 2 0,0 3 443,-1 2 0,9 10 0,-4 0 1,6 8 375,2 4 0,0 7 0,0-7 1,0 0-331,0 2 0,10-6 1,2 6-1,2-2-19,1 0 0,-1-7 1,8-10-1,0-2-179,0-6 1,-1-1 0,1-3 0,0-3-165,0-4 1,-8-5-1,1-10 1,2 1 78,2-1 1,-4-7-1,-3-3 1,-3-2 100,-4-4 1,5-1-1,-3 0 1,-2 5 1,-3 3 1,1 2 0,2 7 82,2 0 1,0 13-64,-7 9 0,0 12 1,-2 14-1,-3 6-397,-2 2 1,-1 0-1,8 4 1,0-4-895,0-2 1259,0 6 0,10-13 0,2 6 0</inkml:trace>
  <inkml:trace contextRef="#ctx0" brushRef="#br0" timeOffset="3036">4503 946 8214,'0'-41'0,"0"3"0,0 4 873,0 2 0,0 3-200,0 7 0,-2 10 1,-6 5-521,-6 5 0,-6 11 0,-1 8 0,-1 10-88,0 9 1,8-2 0,-1 5 0,-2 4-53,-2 6 0,4 1 1,3-6-1,3 0-276,4-1 1,2-7-1,6-2 1,4-2-133,7-6 0,6-4 1,2-7-1,2-8-373,5-5 1,5-2 0,7-4 767,-5-11 0,15-9 0,-5-20 0</inkml:trace>
  <inkml:trace contextRef="#ctx0" brushRef="#br0" timeOffset="3451">4939 75 7891,'-15'22'0,"1"2"25,-3 5 1,7 3 0,3 9 0,4 0 657,3 5 0,0 12 1,0 0-1,0 5-141,0 2 0,0 8 0,0 2 0,0 2-406,0 6 0,0-8 0,0-5 1,0-10-116,0-9 1,0-5 0,0-5-149,0-4 0,10-18-188,4-19 1,3-12 0,0-15-1,-2-4 19,2-3 1,2-2-1,3-6 1,0 4 245,-1 1 0,1 1 0,0-5 0,0 2 24,0 3 1,-8 0 0,-2-5 0,0 2 117,0 3 1,-7 7 0,5-5 29,0 2 1,-10 6 0,2 13 122,-7 13 1,-12 20-1,0 16 1,-7 8 163,-5 7 1,0-3 0,10 10 0,2 0-108,2-2 0,10-3 1,-2-12-1,5-2-322,2-3 0,9-2 0,6 2 1,7-9-854,7-10 0,-3-8 0,11-9 1,-1 0 872,-2 0 0,7-19 0,-7-5 0</inkml:trace>
  <inkml:trace contextRef="#ctx0" brushRef="#br0" timeOffset="5249">779 2863 8216,'-53'0'-31,"-3"2"0,-2 5 92,0 8 1,10-3 0,-5 3 0,2 1 103,0 4 1,-7 2-1,7-1 1,3 1 166,2 0 1,5 0 0,2-1 265,3 1 1,19-7-569,2-1 1,32-19 0,22-4 0,24-15 31,21-13 1,-29 15 0,4-2 0,11-3-1,3-1 1,10-5 0,3 0-60,-24 11 0,1 0 1,1-1-1,3-3 0,0 0 1,2 0-1,7-1 0,1 0 1,3-1-1,5-2 0,2-1 1,2 0-145,-15 6 1,1-1 0,1 1-1,1-1 1,4 0 0,0-1-1,1 0 1,1 1 0,6-2-1,1 1 1,1 0 0,-1 0-1,0 0 1,0 0 0,-1 1 0,1-1 185,-2 2 1,0-1 0,1 1-1,-1 0 1,0 0 0,1 1-1,-1-1 1,0 2 0,-2 1-1,1 1 1,-2 0 0,1 0-1,-3 1 1,-1 0 0,1 0-1,-2 1-33,-4 0 1,-1 1 0,-1 0 0,-1 0 0,19-5-1,-3 1 1,1-1 0,-4 1 0,1 1 0,-2-1 0,-3 0-1,-1 1 1,0-1-168,-3 0 1,0 0 0,-3 0-1,-6 3 1,-1 1 0,-2 0 0,24-7-1,-3 1 1,-8 3 0,-3 1 41,-5 1 1,-3 2 0,-8 6 0,-1 2 0,-6-1 0,-2 1-1,33-3-181,-25 7 1,-16 3 0,-27 4-91,-10 5 0,-29 5 1,-33 13-1,-20 4 332,29-11 0,-3 0 0,-8 2 0,-2 1 0,-5 1 0,-2 0 0,-5 0 0,-1-1 60,-3 1 1,0 0-1,-6 3 1,0 1-1,-3 0 1,-2 1-1,-4 0 1,-1 1-74,26-8 0,-1 1 0,1-1 1,0 1-1,1 0 0,-1 0 1,-1 1-1,-2-1 0,1 1 1,1 0-1,0 0 0,0 0 81,-2-1 1,0 1 0,-2 0 0,-2 0 0,-2 1-1,0 0 1,-2 0 0,-1 2 0,0-1 0,-1 2-1,-1 0 1,2 0-8,1-1 1,1 1 0,1 0 0,1 2 0,2 1-1,-1-1 1,1-2 0,0 1 0,0 0 0,1 0-1,0 2 1,0-1 22,-1 1 0,-1 1 0,2-2 0,4-1 0,1 0 0,0-1 0,1 0 1,1 0-1,1 0 0,-27 11 0,2 1 132,2-3 0,3 0 0,3-4 0,3-2 0,6-1 0,2 0 1,5-1-1,2-1 230,11-2 0,1 1 0,3-3 0,3 2 1,-28 19-1,6-2-331,5-4 0,21-6 0,3-12 0,11-2 384,11-2 1,7-10 0,16 2-429,13-5 1,12-4 0,19-8-1,17-12 191,22-11 0,-41 11 0,2 0 0,11-3 0,3-1 0,5-2 0,1-2-31,7-1 1,2-1-1,8-2 1,2 0 0,-24 11-1,2 0 1,0-1 0,3 0-1,0-1 1,1-1-252,1 1 1,1-1 0,1 0-1,6-1 1,3 0 0,1-1-1,-17 4 1,1 0 0,1 0 0,1-1-1,5-2 1,2 0 0,1 0-1,1-1 91,6-2 0,2 0 0,0-1 0,0 1 0,0 0 0,0 1 0,0 0 0,1 1 0,3 0 0,1 1 0,-1 1 0,0 0 0,-4 3 1,-1 0-1,0 1 0,-1 1-103,-3 1 0,-1 1 0,0 0 0,-1 2 0,-3 1 0,-1 1 0,0 1 0,-2 1 0,19-4 0,-2 1 1,-1 0-1,-5 2 0,0 1 0,-3-1-8,-6 2 1,-1 0 0,-2 0-1,-5 2 1,-1 1 0,-1-1-1,25-7 1,-2 0 0,-4 1 0,-1 1 162,-5 1 1,-2 1-1,-12 1 1,-3 0-1,-6 2 1,-2 0-1,37-4-494,-19 7 0,-12 4 0,-24 6-2084,-10 4 2507,-10 5 0,-19 0 0,0-2 0</inkml:trace>
  <inkml:trace contextRef="#ctx0" brushRef="#br0" timeOffset="5686">7900 10 7523,'-12'10'0,"5"7"751,4 9 0,3 11 1,0 11-1,0 8-405,0 6 1,0 1-1,0 15 1,3-1-510,4 1 1,-5-6 0,6 6 0,-6-6-233,-2-9 1,0-7 0,3-15 0,1-5-984,4-7 1,1-7 1377,-1-7 0,-6-6 0,17-28 0,-7-5 0</inkml:trace>
  <inkml:trace contextRef="#ctx0" brushRef="#br0" timeOffset="5885">8401 10 7647,'12'-10'906,"5"10"1,-10 3-425,-2 16 1,-2 13-1,-6 11 1,-2 3-2,-2 5 0,-7 5 0,4 11 0,-2 6-370,-5 7 0,5-5 1,0 0-1,2-3-721,5 1 0,3-1 0,2-9 0,0-5-2199,0-7 2809,0-5 0,0-2 0,0-1 0</inkml:trace>
  <inkml:trace contextRef="#ctx0" brushRef="#br0" timeOffset="6068">7770 1665 8259,'-30'-12'861,"1"5"1,12 4-1,17 3-983,13 0 0,8 0 0,6 0 1,4 0-476,3 0 0,10-7 597,7 0 0,-1-1 0,-6 8 0</inkml:trace>
  <inkml:trace contextRef="#ctx0" brushRef="#br0" timeOffset="6183">8423 1774 8931,'-12'0'853,"2"0"0,10-10 0,0-2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9.245"/>
    </inkml:context>
    <inkml:brush xml:id="br0">
      <inkml:brushProperty name="width" value="0.08571" units="cm"/>
      <inkml:brushProperty name="height" value="0.08571" units="cm"/>
      <inkml:brushProperty name="color" value="#E71224"/>
    </inkml:brush>
  </inkml:definitions>
  <inkml:trace contextRef="#ctx0" brushRef="#br0">218 109 8038,'0'-22'-96,"-7"0"1,-3 3 0,0 2-3,1 3 1,-8 9 0,2-3 490,-4 6 0,-3 14 0,0 7 0,3 11-24,5 3 0,-3 1 1,7 5-1,0-3-281,1 3 1,1 0 0,8-1 0,0-4 127,0-2 1,0-3 47,0-7 0,10-10 1,5-8-164,4-8 1,-5-8 0,1-10 0,-1-2-89,-1-5 1,3 2 0,-6-7 0,0 0-274,0 0 0,4 5 0,-7-5 0,1 3-122,1 4 1,-6 3 0,4 2 47,-5 1 1,1 8 352,4 6 1,-5 17-1,6 9 1,-6 10 47,-2 5 0,0-7 0,0 4 1,0-2 0,0 0 1,0 8-1,0-8 1,0-3-156,0-2 0,0-2 442,0 0-262,0 0 1,7-20 0,3-9 0,0-12-16,-1-10 0,8 2 0,-2-9 0,4-1 118,3 3 1,0-4-1,0 9 1,-1 2 156,1 3 0,0 5 1,0 4-217,-1 8 1,1 7 0,-2 7 0,-4 10-335,-1 10 1,-8 6 0,5 9 0,-2-4-205,-5-1 0,-3-1 0,-2 5 0,0-5-1847,0-7 2248,0-4 0,10 6 0,2 3 0</inkml:trace>
  <inkml:trace contextRef="#ctx0" brushRef="#br0" timeOffset="216">937 457 8644,'0'-12'6135,"-3"3"-7703,-4 9 1568,5 0 0,-8 0 0,10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8.264"/>
    </inkml:context>
    <inkml:brush xml:id="br0">
      <inkml:brushProperty name="width" value="0.08571" units="cm"/>
      <inkml:brushProperty name="height" value="0.08571" units="cm"/>
      <inkml:brushProperty name="color" value="#E71224"/>
    </inkml:brush>
  </inkml:definitions>
  <inkml:trace contextRef="#ctx0" brushRef="#br0">642 284 8040,'0'-46'0,"0"0"108,0 2 1,0-2 0,-3 17 0,-4 5 559,-7 7 0,-6 0 0,-1 10 1,-1 2-393,0 3 1,-7 11 0,0 6 0,2 7-294,3 7 1,2-3 0,3 11 0,2 1-178,2 4 1,11 1 0,-4 1-1,6-1 77,2 1 1,0-8-1,2 0 1,3 3 144,2 2 1,8-7 0,-5-5-1,-1-5 374,1-2 1,5 7 0,-8 0 28,-2-2 1,-5-10 0,-8-3-1,-9 1-341,-9-3 0,-1 0 0,-9-7 0,-3 2-238,-2-2 0,0 5 0,2-3 1,5-2-719,3-3 1,2-2 0,10-2 0,2-6-537,2-6 0,13-5 1402,2-3 0,9-10 0,13-2 0</inkml:trace>
  <inkml:trace contextRef="#ctx0" brushRef="#br0" timeOffset="233">468 458 8011,'21'-7'-152,"1"0"0,-7-3 1,-1 5 849,3-2 0,-7 9 1,-3 15-221,-4 10 1,-3-1 0,0 8-1,0 0-326,0 0 0,2-5 1,3 5-1,4-3 31,4-4 1,-1-3-1,5-4 1,0-6-26,7-7 1,-10-4 0,8-6 0,-3-4-131,1-7 0,-1-6 0,-4-4 0,-8-3-112,-5-2 1,-2-7 0,0 7-1,-2 2-286,-5 3 1,-5 2 0,-10 1 0,0-1 8,0 0 0,3 8 0,2 1 0,2 4-1874,-2 4 2235,8 3 0,-11 2 0,8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4:57.178"/>
    </inkml:context>
    <inkml:brush xml:id="br0">
      <inkml:brushProperty name="width" value="0.08571" units="cm"/>
      <inkml:brushProperty name="height" value="0.08571" units="cm"/>
      <inkml:brushProperty name="color" value="#E71224"/>
    </inkml:brush>
  </inkml:definitions>
  <inkml:trace contextRef="#ctx0" brushRef="#br0">240 925 8032,'-9'-22'317,"-1"-7"1,-7 2 0,5 6 631,2 4 1,1 5-1,1-3-155,-6 8 0,-5 7 0,-1 7 0,3 8-531,3 4 1,2 10 0,-5 2 0,5 1-279,2-1 0,0 8 0,5-3 0,-2 3-405,2-3 0,3 3 0,4-10-361,6-2 1,4-5 0,9-8 0,1-7 255,0-4 0,0-13 0,0-4 1,-1-6 238,1-2 1,0-7-1,0 0 1,-3 0 239,-4-2 1,1 7-1,-6-5 1,0 4 615,0 4 1,-3 6 0,-5 3 1339,5 2 1,-4 6-1520,4 11 1,-4 5 0,-3 12 0,0 3-500,0 2 1,0 7-1,2-7 1,3-2-695,2-3 0,8-2 0,-6-1 0,3-1-2865,5-6 3667,-7-4 0,9 0 0,-7 2 0</inkml:trace>
  <inkml:trace contextRef="#ctx0" brushRef="#br0" timeOffset="217">458 1121 8032,'-22'0'731,"8"0"193,-1 0 1,11-3 265,-4-4-900,6 5 0,4-15 1,6 7-145,6-2 1,-2 7-1,3-4 115,2-1 1,2 7-1,3-4-59,0 5 0,-3 4 1,-2 5-1,-3 8-558,3 4 0,-5 3 0,0 2 1,1 3-491,-1 2 1,0 7 845,2-7 0,15 10 0,-4-5 0</inkml:trace>
  <inkml:trace contextRef="#ctx0" brushRef="#br0" timeOffset="586">1046 838 8032,'-22'-22'280,"8"0"0,-1 0 1,-2 3 716,-2 5 1,-3-3 0,1 12-613,-1 7 1,7 8-1,3 14 1,0 5-261,0 7 0,7 6 0,-2 1 1,4 1-190,3-1 0,0 1 1,0-3-1,3-2-333,4-3 1,5-12 0,10 0-1,0-9 37,0-5 0,-1-3 1,1-10-1,0-4 193,0-7 1,-1-15 0,1-8 0,-2-4-3,-6-2 1,5-3-1,-7-5 1,1-7-3,-6-5 0,3-3 0,-3-1 0,-2-6-109,-3-7 0,-2-2 0,0 2 0,0 8 140,0 4 1,-10 2-1,-2 4 1,-2 6 266,-1 12 1,1 23 0,-6 23-68,6 17 0,-3 23 1,10 16-1,2 7 121,2 8 0,3-3 0,3 10 1,4 2-92,8 2 1,-3 1-1,2-3-90,3-2 0,2 0 0,3 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17:15:07.927"/>
    </inkml:context>
    <inkml:brush xml:id="br0">
      <inkml:brushProperty name="width" value="0.08571" units="cm"/>
      <inkml:brushProperty name="height" value="0.08571" units="cm"/>
      <inkml:brushProperty name="color" value="#E71224"/>
    </inkml:brush>
  </inkml:definitions>
  <inkml:trace contextRef="#ctx0" brushRef="#br0">97 22 8355,'-32'0'5098,"8"0"-4321,-7 0 1,21 0-75,10 0 0,10 0 0,12 0 684,-1 0 1,1 0 1438,0 0-2192,0 0 0,-13 0-750,-9 0 1,-9 0-2934,-13 0 0,7 0-2660,1 0 5709,9 0 0,5-10 0,12-2 0</inkml:trace>
  <inkml:trace contextRef="#ctx0" brushRef="#br0" timeOffset="167">554 44 8400,'-22'0'3828,"1"0"4138,-1 0-7112,10 0 1,7 0 0,17 0-5043,10 0 4188,14 0 0,8-20 0,11-4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0.453"/>
    </inkml:context>
    <inkml:brush xml:id="br0">
      <inkml:brushProperty name="width" value="0.08571" units="cm"/>
      <inkml:brushProperty name="height" value="0.08571" units="cm"/>
      <inkml:brushProperty name="color" value="#E71224"/>
    </inkml:brush>
  </inkml:definitions>
  <inkml:trace contextRef="#ctx0" brushRef="#br0">303 958 6766,'0'-14'1036,"0"-1"1,0-2-737,0-2 1,10-3 0,4 0 0,6-4-139,1-10 0,4-3 1,4-17-1,7 1-78,5-1 0,-5-9 0,1-8 0,-1 0-72,-2-2 0,2 17 1,-14 0-1,-8 10-128,-2 4 0,-9 10 1,2 8-1,-10 9 7,-10 10 0,-4 4 0,-3 3 0,-2 0 102,-5 0 0,5 10 0,-5 7 1,5 7 322,2 5 0,7 12 0,1 0 0,-3 10 143,-3 5 1,1 4-1,2 10 1,3 8 24,-3 7 1,7-3 0,3 15 0,4-1-548,3-45 0,0 0 1,4 2-1,2 0 1,2 1-1,1-1 1,2-2-1,2 0-718,16 43 1,10-14 0,-5-10 0,2-12-32,0-14 0,-9-20 1,2-17-1,-7-7 382,-8-7 1,-4-8 0,-10-11-1,0-6-341,0-2 771,0-2 0,-10-8 0,-2 1 0</inkml:trace>
  <inkml:trace contextRef="#ctx0" brushRef="#br0" timeOffset="167">20 1111 7956,'-7'22'609,"-1"-1"1,4-9 0,11-4 0,10-6-305,9-2 0,8 0 0,10 0 0,2-2-68,5-6 0,-3 4 0,8-11 0,-1 1-148,1 1 1,-8-6-90,3 5 0,-5-6 0,-2-2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32.402"/>
    </inkml:context>
    <inkml:brush xml:id="br0">
      <inkml:brushProperty name="width" value="0.08571" units="cm"/>
      <inkml:brushProperty name="height" value="0.08571" units="cm"/>
      <inkml:brushProperty name="color" value="#E71224"/>
    </inkml:brush>
  </inkml:definitions>
  <inkml:trace contextRef="#ctx0" brushRef="#br0">455 392 8102,'13'-15'-223,"-6"1"2260,-5-3-1441,-2 7 1,0 3 0,0 14-1,0 10-161,0 10 1,0 7-1,0 9 0,0 1-248,0-1 1,0 3 0,3 5 0,1 5-789,4 0 0,-1 4 1,-5-7-1,3 3 601,2 4 0,10-6 0,-4-1 0</inkml:trace>
  <inkml:trace contextRef="#ctx0" brushRef="#br0" timeOffset="234">63 544 8080,'-12'-21'174,"3"6"1,11 1 153,5-3 0,8-3 0,14-1 0,10-1-46,9 0 1,8-2-1,11-3 1,8-4-110,13-3 1,-9 0-1,8-2 1,-4 7-339,-6 4 1,-2 4-1,-10-1 1,-2 0-570,-5 0 0,-12 10 0,-12 5 734,-2 5 0,-3-8 0,-7-2 0</inkml:trace>
  <inkml:trace contextRef="#ctx0" brushRef="#br0" timeOffset="469">107 1067 8178,'-22'22'0,"0"0"296,1-1 1,1-6 28,6-1 1,7-9-1,14 5 53,7 0 0,8-8 0,5 5 0,4-4-180,3-3 1,2 0-1,10 0 1,3 0-355,2 0 0,7 0 0,-8 0 0,1-3-525,2-4 0,-4-5 0,6-10 681,-1 0 0,-3 1 0,-8-1 0</inkml:trace>
  <inkml:trace contextRef="#ctx0" brushRef="#br0" timeOffset="737">1087 218 8046,'0'-12'1350,"0"19"0,0 17-890,0 8 1,0 4 0,0 7 0,0 1-372,0 0 0,0 6 1,0 1-1,0 0-472,0 2 0,0-4 0,0 6 0,0-2-373,0-4 1,0-13 0,0-7 755,0-5 0,0-2 0,0 0 0</inkml:trace>
  <inkml:trace contextRef="#ctx0" brushRef="#br0" timeOffset="917">804 675 8525,'22'0'-49,"9"-10"0,5-2 0,5-2-90,3-1 1,0 8 138,-1-8 0,10-9 0,3-10 0</inkml:trace>
  <inkml:trace contextRef="#ctx0" brushRef="#br0" timeOffset="1103">1414 218 8186,'21'0'633,"-9"-10"1,-2 10 0,-10 0-382,0 12 0,0 15 0,0 4 0,-2 3-186,-6 5 0,6 2 0,-8 5 0,3 5-327,0 7 1,-3-5-1,5 0 1,-2-2 260,2 0 0,-7 9 0,0-4 0</inkml:trace>
  <inkml:trace contextRef="#ctx0" brushRef="#br0" timeOffset="1453">1914 610 8125,'0'-22'107,"0"0"674,0 0 1,-2 10 0,-3 3-1,-5 1-154,-2 1 1,-2 0-1,-8 9-552,0 6 0,1 4 0,-1 9 0,0 1-125,0 0 1,8 0 0,2 0 0,2-1-71,5 1 0,3 0 1,2 0-1,0-1-226,0 1 1,2 0-1,3 0 1,5 0 319,2-1 0,-5 1 1,5 0-1,-2 0 429,-5-1 1,4-6 0,-1-1 0,-4 3 316,-1 3 0,-6-6 0,-4-2-346,-7-2 0,-6-3 1,-2-7-1,1 0-1570,-1 0 1,7-9 1195,1-6 0,9-14 0,-5-5 0</inkml:trace>
  <inkml:trace contextRef="#ctx0" brushRef="#br0" timeOffset="2033">2981 588 8051,'-9'-22'373,"-1"0"0,-7 1 1,5-1 508,2 0 0,-7 3 0,3 2 1,-5 5-179,-3 2 0,-7 3 0,-3 9 0,1 5-435,-1 8 1,-6 14-1,4 5 1,-2 2-214,-1 0 1,11 1 0,-3 6 0,4-2-267,4-4 1,9-6-1,4-7-528,6 5 0,4-4 0,6 1 0,6-9 125,5-10 0,3-4 0,2-3 1,3-3 500,2-4 0,0-5 0,-7-10 0,0 1 206,-1-1 1,1 0-1,0 0 175,0 0 0,-8 10 0,1 3-17,2-1 0,-5 8 1,0-3-1,0 10-472,0 9 1,-5 5 0,5 6 0,-2 1-559,-5 3 0,5 10 1,-3-5-1,-2 0 778,-3-5 0,8 5 0,2 0 0</inkml:trace>
  <inkml:trace contextRef="#ctx0" brushRef="#br0" timeOffset="2250">3025 0 8015,'-10'12'702,"8"7"0,-5-2 1,4 10-229,3 9 0,0 5 0,0 5 0,0 5-279,0 7 0,0 5 1,3 3-1,4-4-679,7-3 1,-1 1 0,-1-9 0,0-3-1824,0-2 2307,-7-2 0,14-10 0,-7-3 0</inkml:trace>
  <inkml:trace contextRef="#ctx0" brushRef="#br0" timeOffset="2538">3461 436 8051,'12'-34'266,"-5"5"0,-5-3 0,-2 3 435,0 3 1,0 1 0,-2 6-213,-5 4 1,-5 6 0,-10 11 0,0 5-310,0 8 0,3 7 0,2 4 0,5 6-205,2 2 1,0-5 0,6 7 0,-4 3-186,4 2 1,4 2 0,4-1-1,6-4 55,2-1 1,-5-1 0,6 7 0,-1-1 191,0-6 0,-7 3 0,2-10 0,-5-3 412,-2-2 0,0-2 0,-2 0 74,-5 0 1,-6-10-1,-8-5 1,-1-4-726,0-3 0,0 0 0,1-3 0,-1-2-1882,0-2 0,3-10 2084,4 3 0,-4-6 0,7-2 0</inkml:trace>
  <inkml:trace contextRef="#ctx0" brushRef="#br0" timeOffset="2803">3787 588 8214,'-7'-15'698,"0"1"0,-3 9-535,3-2 1,2 4-1,-7 6 1,2 4 12,5 8 0,3 4 0,2 3 0,0 2-287,0 5 1,0-5 0,0 8 0,2-3-96,6 0 1,1-8 0,8-6 0,-2 0 138,2-3 1,2-3 0,3-9 287,0 0 0,-3-9 0,-5-6 1,-6-4-96,-6-3 1,-2-2 0,0-3 0,-2-2-649,-6 3 1,-4 1 521,-9 4 0,-11 8 0,-2 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31.022"/>
    </inkml:context>
    <inkml:brush xml:id="br0">
      <inkml:brushProperty name="width" value="0.08571" units="cm"/>
      <inkml:brushProperty name="height" value="0.08571" units="cm"/>
      <inkml:brushProperty name="color" value="#E71224"/>
    </inkml:brush>
  </inkml:definitions>
  <inkml:trace contextRef="#ctx0" brushRef="#br0">22 4288 10493,'-7'-22'857,"0"-2"-667,2-5 1,2 2 0,3-9 0,0-3-14,0-2 1,0-5-1,0-4 1,0-11-33,0-9 1,0-8-1,0-9 1,0-2-122,0-6 0,3-4 0,0 46 1,1 0-1,2 0 0,2-1-24,2 0 1,0-1-1,0 3 1,2-2-1,-1-6 1,2-1-1,1 1 1,1 1-119,2 2 0,2 1 0,4-1 0,3 0 0,1-1 0,1 0 0,3-4 1,1 0 141,5-2 0,1 0 0,-1 4 1,1 2-1,1 1 0,2 2 1,1 3-1,1 0 27,2 0 1,2 0 0,-2-2 0,2-1 0,2 0 0,1-1 0,-2 0 0,0 1 33,-2 1 0,0 1 0,2 6 0,1 0 0,0 0 0,-1 0 0,0 1 0,1 2-46,-1 0 0,1 1 0,-2 4 0,0 1 1,-3 1-1,-1 1 0,0 2 0,-1 0 37,-2 1 0,0 1 1,35-26-1,-13 5 0,-3 4-57,-9 8 1,-6 12 0,-5 0 0,-5 5 120,-3 2 1,-2 7 0,-7 3-223,0 3 1,-8 1-1573,1 8 534,-11 0 0,6-2-1236,-10-5 2471,0 4 1,10-16 0,2 7-1</inkml:trace>
  <inkml:trace contextRef="#ctx0" brushRef="#br0" timeOffset="696">2091 85 8231,'-3'12'549,"-4"-4"124,5-6 0,-10-2 121,4 0 1,8 0-358,0 0 1,3 0 0,11 0-224,3 0 1,10-7-1,2-1 1,0 4-161,2 1 1,-4-4-1,9 0 1,3-1-146,2-1 1,-5 6 0,-2-6 0,0 1-118,0 1 1,-7 0 0,2 4 0,-5-1-31,-2-4 1,-10 4 371,-5 11 1,-5 5 0,-2 10-1,-2-1 131,-5 1 1,-5 10 0,-8 2 0,3 2 16,3 0 0,-1 0 1,-4 8-1,2 0-467,3-1 0,9-9 0,-3-5 0,6-2-318,2 2 1,0-12 0,0 4 502,0-1 0,0-1 0,0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36.035"/>
    </inkml:context>
    <inkml:brush xml:id="br0">
      <inkml:brushProperty name="width" value="0.08571" units="cm"/>
      <inkml:brushProperty name="height" value="0.08571" units="cm"/>
      <inkml:brushProperty name="color" value="#E71224"/>
    </inkml:brush>
  </inkml:definitions>
  <inkml:trace contextRef="#ctx0" brushRef="#br0">436 697 8119,'0'-29'0,"0"0"0,0 2-121,0 3 1,0 2 0,0 1 658,0-1 1,-10 10-1,-4 4 1,-6 6 100,-1 2 1,-8 0 0,-3 2 0,1 6-228,-1 6 1,1 13 0,4 4 0,-4 3-384,-3 5 0,7 4 0,-2 6 1,7 4-196,8 3 0,-3-8 0,10 3 0,2-5-499,2-3 0,15-1 1,8-6-1,9-7-1276,5-5 0,2-12 1941,8-5 0,-1-4 0,1-3 0</inkml:trace>
  <inkml:trace contextRef="#ctx0" brushRef="#br0" timeOffset="317">501 958 8119,'7'-21'-370,"1"-1"1,-1 0-1,-5 0 1,3 0 1016,3 1 1,-1-1 0,-7 0-19,0 0 1,0 8-167,0-1 0,-10 10 0,-4 1-73,-6 8 0,-2 6 0,3 7 0,2-2 146,3 2 1,-1 2 0,-7 3 0,3 2-334,4 5 1,-4-5 0,7 8 0,0-3-431,5 0 1,-3 0-1,3-8 1,2 1-313,2 0 1,6 0 0,4 0 252,8-1 1,4-9 0,3-4 0,0-6 276,-1-2 1,1 0 0,0-2 0,0-3 273,-1-2 1,-6-3-1,-1 5 14,3-2 1,3-8-1,2 8-567,-1 2 0,1 3 1,0 2-1,0 0-911,-1 0 0,1 0 0,0 0 1199,0 0 0,0 0 0,-1 0 0</inkml:trace>
  <inkml:trace contextRef="#ctx0" brushRef="#br0" timeOffset="602">871 305 8119,'0'-22'682,"0"10"0,0 5 1,3 14-1,2 8-281,2 4 0,7 12 1,-4 6-1,0 6-138,-1 8 0,6-5 1,-5 7-1,-1 1-335,1 4 1,0 5 0,-5-1 0,2-1-577,-2-3 1,-3-10 0,-2 1 0,0-10-2759,0-10 3406,0-5 0,0-22 0,0-9 0,0-12 0,0-10 0,-7-5 0,0-12 0,2-5 0,2-7 0,3-5 0,0-2 0</inkml:trace>
  <inkml:trace contextRef="#ctx0" brushRef="#br0" timeOffset="1333">1046 0 8438,'0'22'445,"0"0"1,0-1 0,0 4 0,0 4 14,0 7 1,0 8 0,0 6 0,2 8-62,5 5 1,-2 5-1,7 5 1,0 7-202,0 4 1,1-4-1,3-3 1,-1 1-276,2-1 0,2-19 0,3-4 0,0-18-90,0-12 1,-1 0 0,1-16-196,0-4 0,0-1 1,0-3-1,-1-3 93,1-4 0,-7 2 0,-3-9 0,0-3 262,0-2 0,-5-6 1,5-1-1,0-3 137,0 2 1,-4-4-1,4-1 1,-3 1-2,-4-1 0,-2-4 0,-3 7 1,0 0 3,0-3 1,0 8 0,0-5 0,0 5 103,0 2 1,-10 3 0,-4 4-1,-6 6 210,-2-1 0,8 8 0,-1-3 1,-2 10-182,-2 9 0,5 5 0,1 6 0,1 1-129,0 3 0,7 10 1,-2-5-1,5 2-571,2 0 1,2-2 0,5 5 0,8-5-641,4-3 0,5-2 0,6-7 0,6 0 135,5 0 1,2-10-1,1-5 1,0-4 938,-1-3 0,-2 0 0,-2-3 0,-5-4 0,-3-8 0,1-4 0,-8-3 0,0 0-57,-4 1 1,-13-1-1,0-2 1,-5-3 468,-2-2 1,0-2 0,-2 4 0,-5-2 819,-8 2 1,-4 3 0,-3 2 0,0 1-444,1-1 1,1 7 0,3 3 0,3 2-492,-3 6 0,-3 4 0,1 7-190,5 7 0,-3 6 0,9 2 1,4 2-263,1 5 1,-4-3-1,0 8 1,2 0-415,2 0 1,11-7 0,1 2 0,3-8-78,5-6 1,3 2 0,1-10 0,1-2 188,0-3 1,0-2-1,0-2 1,-1-8 157,1-11 1,-3-4-1,-2-11 1,-4-3 192,-4-2 1,6-2-1,-6-3 1,1-3 180,0-2 1,-3-9-1,-5 2 1,3-7 97,3-8 1,-1 5-1,-7-4 1,0 6-406,0 8 0,-3 7 0,-1 15 355,-4 7 0,1 17 0,7 14 0,0 18 200,0 14 1,0 19-1,0 10 1,0 12-121,0 10 1,10-1 0,-4-34-1,0 2 1,1 0 0,0 0-208,1 1 1,-1 0-1,0-2 1,0 0-223,3 0 0,2 0 1,3-1-1,2 1 1,0 4-1,-1-1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38.235"/>
    </inkml:context>
    <inkml:brush xml:id="br0">
      <inkml:brushProperty name="width" value="0.08571" units="cm"/>
      <inkml:brushProperty name="height" value="0.08571" units="cm"/>
      <inkml:brushProperty name="color" value="#E71224"/>
    </inkml:brush>
  </inkml:definitions>
  <inkml:trace contextRef="#ctx0" brushRef="#br0">475 76 8250,'0'-22'-18,"0"0"412,0 0 1,0 13-1,0 11-250,0 17 0,0 13 0,0 14 0,0 5 574,0 7 0,0 7 1,-3 8-1,-2 7-585,-2 4 0,0 11 1,7 1-1,-1-45 1,-1 0-662,-1 5 1,-1-1 0,2 45 0,-2-49-1,0-1 295,2 42 1,-8-24 0,-2-5 0</inkml:trace>
  <inkml:trace contextRef="#ctx0" brushRef="#br0" timeOffset="650">104 598 8402,'-29'12'0,"0"-4"373,3-6 0,11 8 0,10 2-66,10 0 1,7 0 0,12-7 0,3 2-240,2-2 1,10-3-1,-3-2 1,8 0-409,6 0 1,-1-2-1,6-5 1,1-10-95,0-10 1,-8 3 0,3-5 0,-5 5 148,-3 2 0,-6 0 1,-3 0 587,-3 1 1,-4 11 125,-13 10 0,-4 12 0,-10 20 1,-2 9 116,-6 7 0,3 13 0,-7-3 1,0 5-160,0 2 0,7-2 0,-4-3 0,1-2-286,1 3 1,-3 2 0,6 0 0,-4-5-109,3-7 1,3-8-1,2-7-96,0-7 0,0-16 0,0-13-45,0-13 0,2-16 0,6-9 0,6-8-244,6-5 0,1-10 0,4 3 0,1-5 91,3-2 0,8 9 1,-8 8-1,-3 7-177,-2 5 0,5 11 0,0 4 513,-2 11 1,-12 27-1,-8 12 1,-5 10 367,-2 4 1,0 3 0,0 3-1,3 1-78,4-1 0,-5-6 1,6-4-1,-4-5-35,4-3 1,-3-2 0,7-7-1,0-2-65,0-6 1,2-4 0,8-10 0,0 0 126,0 0 1,-1-10-1,4-4 1,1-8-82,3-7 1,0 2 0,-7-9-1,0-3-264,0-2 0,-1 5 1,-1-1-1,-6 1-223,-6 2 1,1-7-1,-1 7 1,-6-2-105,-7 0 0,0 9 1,-9-2-1,-3 7 231,-3 8 0,-1-3 0,-1 12 0,0 7 506,0 10 0,1 10 0,-1 7 0,2 10-61,6 9 1,-3-2 0,10 8-1,2-4-368,2 1 0,16-2 0,8-11 1,18-4-1392,17-2 0,14-6 0,27-11 1403,-44-10 0,3-3 0,7-4 0,2-3 0,6-1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6:31:45.153"/>
    </inkml:context>
    <inkml:brush xml:id="br0">
      <inkml:brushProperty name="width" value="0.06" units="cm"/>
      <inkml:brushProperty name="height" value="0.06" units="cm"/>
      <inkml:brushProperty name="color" value="#004F8B"/>
    </inkml:brush>
  </inkml:definitions>
  <inkml:trace contextRef="#ctx0" brushRef="#br0">87 542 8181,'0'-43'46,"0"-1"1,0 1 0,3-1 258,4 1 1,-5 2 0,6 4 0,-6 6 84,-2-1 0,7 8 0,0-5 2634,-2 5-2375,-2 12 1,-3 5 0,0 14-366,0 7 0,0 8 1,0 7-1,0 7-155,0 6 1,0 4-1,0 2 1,-3 5-22,-4 3 0,2-1 0,-7 6 1,0-3-455,0 3 1,5-1 0,-8 0-1,1-1 44,2 1 1,-5-7 0,9-4 0,3-11 83,3-9 0,4-7 260,6-7 1,4-18 0,12-16 0,3-8-27,2 1 0,9 2 0,-4 2 0,3 0-270,-1 0 1,0 0 0,8 3 0,-3 2-450,-5 3 0,5 6 0,-4-4 0,1 3-1777,-1 4 2480,-6 2 0,0-6 0,3-3 0</inkml:trace>
  <inkml:trace contextRef="#ctx0" brushRef="#br0" timeOffset="401">610 978 8252,'14'0'333,"1"0"1,-1-7 0,8-3-26,0-2 0,-8 5 0,1-8 0,2-2-52,2-2 0,3-3 1,0-2-1,0-5-208,-1-7 0,1-6 1,0-1-1,0 2-19,-1 4 0,-6-9 0,-3 8 0,-2 1-248,-5 4 1,-3 4 0,-2 7 0,-2 2-11,-6 6 1,-4 4 0,-10 10 495,1 0 1,-8 3 0,0 4 176,2 7 0,3 6 1,4 2-1,3-1 50,3 1 1,2 2 0,-5 3 0,5 4 36,2 3 1,3-5 0,7 5-1,0 0-341,0 0 1,0 0 0,0 4 0,0-1-252,0 2 0,10-6 0,4 1 1,8-2-475,7-6 0,-2-1 0,6-4 0,1-1-214,0-6 1,-5-4-1,7-10 1,1 0-415,-3 0 1,4-3 0,-6-4 1162,2-7 0,2-6 0,8-1 0</inkml:trace>
  <inkml:trace contextRef="#ctx0" brushRef="#br0" timeOffset="868">1328 673 8217,'0'-22'57,"0"8"0,0-1 386,0-2 0,-7-2 0,-3 0 370,-2 4 0,5-2 1,-7 10 73,-3 2 1,-3 3-1,-1 4-455,-1 5 0,2 8 1,3 11-1,5 6-353,3 2 0,-6 0 1,8 4-1,2-4-361,3-2 0,2 4 0,2-7 0,5-2-411,8-3 0,-3-10 0,2 1 0,3-1 158,3-1 1,2-4 0,-1-9 201,1 0 0,0-9 0,-3-6 277,-4-4 1,2-3 0,-8-2 0,1-3 212,0-2 0,-3 0 0,-7 7 0,0 0 356,0 1 1,7-1 203,0 0 1,1 12-268,-8 10 0,0 10 1,0 12-1,0 2-185,0 5 1,0 3 0,2 6 0,3-4-400,2-2 0,3 4 0,-5-5 1,4 1-1944,4-1 0,-6-2-1382,7-7 3459,1-10 0,7-2 0,-1-10 0</inkml:trace>
  <inkml:trace contextRef="#ctx0" brushRef="#br0" timeOffset="1133">1524 804 8259,'20'9'1066,"-6"6"1,3-3-345,-10 3 1,1-1 251,-8 8 1,0-8 877,0 1-1463,0-10 0,0 2-290,0-14 1,0-8 0,0-11 0,0-6-340,0-2 0,0-2 0,0-8 0,2 1-219,5-1 1,-2 8 0,7 2 0,0 3-342,1 4 1,-1 10 0,5 5 0,-3 2 799,3 6 0,2 1 0,3 3 0</inkml:trace>
  <inkml:trace contextRef="#ctx0" brushRef="#br0" timeOffset="1568">2025 455 8416,'-12'10'934,"2"-5"1,10 9-444,0 3 0,0 3 0,0 1 1,0 4-126,0 4 0,3-3 1,2 8-1,4 0-179,4 0 1,-6-7 0,5 4-1,-2-2-133,-6 0 0,-1-7 1,-1-8 270,5 3-355,-4-7 0,7-3 0,-10-14-73,0-8 1,0-4 0,0-3-1,0-2-105,0-5 1,0 2 0,0-6 0,2 1 27,5 6 0,-2-1 0,10 3 0,-1 0 167,-2 4 0,8 10 1,-6-2 196,5 3 0,3 1 1,-2 11-1,-3 4-55,-3 8 1,-7 6-1,5 6 1,-2 4-310,-5 3 0,5-7 1,-3 4-1,-2-2-918,-3 0 1,-2 1 0,3-9-1955,4 1 3052,-5 0 0,8 0 0,-10-1 0</inkml:trace>
  <inkml:trace contextRef="#ctx0" brushRef="#br0" timeOffset="1751">2374 673 8205,'7'-22'184,"0"1"799,-2-1 0,-3 7-200,-2 1 1,8 11 0,-1 3-259,-2 12 0,0 8 0,-1 2 1,6 2-330,2 5 0,-7-3 0,5 8 1,-3 0-411,0 0 0,8-5 0,-8 5 0,-2-3-990,-3-4 0,-2-3 1,0-2-1,0 0-1596,0 0 2800,0-10 0,0 7 0,0-7 0</inkml:trace>
  <inkml:trace contextRef="#ctx0" brushRef="#br0" timeOffset="1868">2417 521 8205,'-2'-49'263,"-5"6"1,2 6 0,-7 1 0,2 7 571,5 5-891,3 2 1,4 3 55,5 4 0,5 6 0,10 9 0</inkml:trace>
  <inkml:trace contextRef="#ctx0" brushRef="#br0" timeOffset="2481">2591 586 8024,'15'0'366,"-1"0"0,-9 10 117,3 4 0,1 6 0,-1 1 1,-4 1-209,-1 0 0,-3 0 0,2 2 0,3 2-68,2 3 1,1 8-1,-8-8 1,0-3 45,0-1 1,0-11 0,0 1 704,0 2-891,0-8 1,0-11 0,0-17-141,0-8 1,0-5 0,0 3 0,2-4-195,5-1 0,3-5 1,7 10-1,-5 0 89,-2-3 1,7 11-1,-5-4 1,2 11 295,1 4 0,-1 3 0,8 7 0,-3 5 132,-4 9 1,4 1-1,-4 16 1,2 1-382,-3 4 1,3 5 0,-7 0 0,2-2-484,5-3 1,-7-7 0,-1 5-1,-2-2-478,1-6 0,6-1 1092,-7-4 0,10 1 0,-4 0 0</inkml:trace>
  <inkml:trace contextRef="#ctx0" brushRef="#br0" timeOffset="3498">3310 673 8184,'12'-10'-651,"-5"-4"0,-4 2 143,-3-3 610,10 10 1,-8-7 5,5 5-438,-4 5 318,-3-8 1,-3 10 777,-4 0 215,5 0-97,-8 0-510,0 0-406,8 0-350,-8 0 0,10 2-601,0 6 735,0-6 1,0 10 44,0-5 90,0-4 293,0 7 767,0-10 2371,0 0-1733,0-10-842,0 7-410,0-6 1,-10 9-1,-2 2-158,0 5 1,-7 6-1,4 11 1,-2 2-192,3 3 0,-5 8 1,6-6-1,1 1-563,5-1 1,5 5-1,2-7 212,0-2 0,9-12 0,6-8 0,4-5 210,3-2 0,0-12 0,0-7 0,-1-8 273,1 1 0,-7-6 1,-1 1-1,1-1 79,-3 1 0,0-6 1,-7 8-1,2 3 190,-2 2 1,0 2-431,2 0 1,-5 12 0,6 13 91,-6 16 1,5 13 0,0 11 0,-2 3 70,-2 5 0,-1-3 0,3 10 1,2 3 8,-2 2 1,-2 2 0,-1 0 0,3 1 182,2-1 1,0 0-1,-9 1 1,-5-3 157,-8-5 1,-4-5 0,-3-10 0,-2-1-431,-5-6 0,5-5 0,-6-11 0,6-6-308,3-7 1,-1-4-1,2-8 1,6-7-78,7-10 0,-3-14 0,3 0 0,2-6 165,2-1 1,6-1-1,2 3 1,4 3 181,3 1 1,1 8-1,3-5 1,-1 3-289,2 4 0,2 10 1,3 5-1,0 3-851,0 4 1,2 2 1138,5 3 0,5 0 0,9 0 0</inkml:trace>
  <inkml:trace contextRef="#ctx0" brushRef="#br0" timeOffset="3951">4007 521 9151,'0'21'838,"10"4"1,4 4 0,5 7-561,3 5 0,7 3 0,0-1 1,-2 1-38,-3-1 0,-5 1 0,-2-1 0,-4-1-26,-4-6 0,-2-2 0,-7-8-86,0 3 1,-2-9 0,-5-13 105,-8-5 1,-2-19 0,3-9-1,7-10-64,4-10 0,3-10 0,0 0 1,0-4-307,0-8 0,10-9 0,4 4 0,6 3-428,1 2 1,4 5 0,1 5-1,3 10-303,-2 9 0,-3 10 0,-2 14 0,0 8-1751,-1 5 2617,1 11 0,-10 13 0,-2 12 0</inkml:trace>
  <inkml:trace contextRef="#ctx0" brushRef="#br0" timeOffset="4316">4769 521 8126,'0'-22'453,"0"0"0,0 0 0,0 1 1467,0-1 1,-2 10-1093,-6 4 1,-4 8-1,-12 8 1,-2 6-416,-4 6 1,1 9 0,8 2 0,1 3-323,6 5 1,-3-5 0,7-1 0,0-1-537,1-6 1,2 6-1,7-3-784,0-2 1,9-6 0,6-6 622,4-8 0,3-4 0,0-6 1,-3-4 528,-4-8 0,4-4 0,-7-3 0,3 0 318,-1 1 0,-7-1 0,5 0 413,-2 0 0,0 10-69,-3 5 1,-5 7 0,6 10-401,-6 11 1,5 11 0,1 11-1,-1 1-532,3 0 1,-6-1 0,11 1 0,-1-1-649,-1 1 1,6-3 0,-2-5-1,7-9-1318,5-10 2313,0-8 0,-7-18 0,0-3 0</inkml:trace>
  <inkml:trace contextRef="#ctx0" brushRef="#br0" timeOffset="4516">5183 63 8126,'0'-21'834,"-3"1"-208,-4 6 0,5 6 0,-6 16 0,6 9-6,2 9 1,0 3 0,0 12-1,2 8-240,6 4 1,-3-2-1,7 7 1,0 2-226,0 3 1,0 3 0,5-1 0,-3 0-788,3 1 1,0 6-1,-2-2 1,-5-4 631,-1-6 0,-6-11 0,6 4 0</inkml:trace>
  <inkml:trace contextRef="#ctx0" brushRef="#br0" timeOffset="4933">4943 542 8126,'-7'-21'38,"0"-1"3,2 0 0,3 0 0,4 3 0,5 2 205,8 3 1,4-1 0,3-4 0,0 4-46,-1 8 1,8-3-1,3 3 1,-1 2-48,1 3 0,4 4 0,-4 3 0,-1 5 34,0 2 1,8 2 0,-5 8 0,2 0-131,1 0 0,-8-1 0,7 1 0,0 0 14,-2 0 0,5-8 0,-8-2 0,1-2 27,-1-5 1,6-3 0,-8-2 0,-3 0 158,-2 0 1,-2 0-1,0-2 1,-3-5 157,-4-8 1,4-4-1,-7-6 1,3-4-314,-1-7 0,-2-3 1,3 1-1,-5 1-148,-1-1 1,-6 4-1,4 0 1,-5 0 123,-2 0 1,-7 15 0,-3-1-1,-4 8 389,-10 8 1,-1 4 0,-11 7 0,0 10 42,2 9 0,-7 11 0,5 13 1,-3 6-49,3 0 1,-1 7 0,16-8 0,8 3 21,9 0 0,18-9 0,18 2 0,28-8-441,30-6 0,-32-25 0,5-5 0,13-5 0,5-4 0,6-5 0,2-3-596,8-5 0,0-4 0,-30 4 0,0-3 0,0-2 0,-2-3 0,-1-3 0,0 0 163,0 0 1,-1 1 0,-1-2 0,26-12 0,-2-1 0,-5-4-1,0 0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15:22.238"/>
    </inkml:context>
    <inkml:brush xml:id="br0">
      <inkml:brushProperty name="width" value="0.08571" units="cm"/>
      <inkml:brushProperty name="height" value="0.08571" units="cm"/>
      <inkml:brushProperty name="color" value="#E71224"/>
    </inkml:brush>
  </inkml:definitions>
  <inkml:trace contextRef="#ctx0" brushRef="#br0">2713 627 8276,'0'-22'-141,"0"0"0,7-7 0,0-2 0,-2 0 6,-2-1 1,-3-7-1,0 3 1,0-5 206,0-3 0,2 1 0,3-1 0,2 3 206,-2 5 1,-3-3 0,-2 10 0,0 3 1698,0 1-1576,0 13 0,0 7 0,0 20-57,0 14 0,-7 22 1,0 16-1,0 23-126,1-34 0,2 2 0,3 3 0,-1 4 0,-2 10 0,-1 4 0,1 6 0,0 2-63,1 7 1,-1 3 0,1-22 0,-1 2-1,2 1 1,0 7 0,0 2 0,1 0-1,-2 5 1,0 1 0,-1 0-237,0 2 1,0 1-1,0-1 1,1-1-1,1 0 1,0-1-1,-2-4 1,0 0 0,0-1-1,0-5 1,1-1-1,0-1 188,1-2 0,0-2 1,1-3-1,0 23 0,0-5 1,0-6-1,2-3 1,-1-6-1,0-1 58,0-2 1,0-1-1,0 0 1,0 0-1,0-1 1,0 1-1,0 0 1,0-1-204,0-1 0,0-2 0,0-7 1,0 0-1,0 3 0,0 0 0,0-1 1,0-2-238,0-1 0,0-1 1,0-5-1,0-1 1,0 40-1,0-4-394,0-3 1,-3 0 0,-2 0 0,-4-2-222,-3-5 1,7-8 0,-3-14 0,8-9-507,8-10 0,-3-10 1396,9-15 0,-2-4 0,3-10 0,-6 0 0</inkml:trace>
  <inkml:trace contextRef="#ctx0" brushRef="#br0" timeOffset="1216">513 4133 8495,'-58'19'-12,"0"-4"1,7 2-1,-2-7 1,5-1 129,7 1 1,2 4 0,-2-6 0,4-1 79,8 3 1,12-8 0,3 5 491,-3-4-588,7-3 0,10 0 0,17-3 0,10-2 18,9-2 0,8-7 0,7 4 0,7-2 23,5-5 1,12 0 0,4 0 0,6 5 21,2 2 1,3-4 0,2 4 0,4 0-83,4 1 1,-50 5 0,1 0 0,3 4 0,1 0-1,1 0 1,-1 0-33,3 0 0,1 0 1,-3 0-1,1 0 1,4 1-1,-1 1 0,0 0 1,-1 1 75,-2 0 0,0 1 1,3 3-1,1 1 1,-1-4-1,1-1 1,-1 0-1,1 1-4,-3 1 0,0 0 0,2-4 0,1 0 1,0 3-1,1-1 0,2 0 0,0-1-19,2 2 1,-1 0-1,-1-3 1,0 0-1,-2 3 1,0-1-1,-4-1 1,0-1-30,-2-1 1,-1 0-1,1 1 1,-1 0-1,1 1 1,0 1-1,-1 1 1,1 2 31,-2 0 0,-2 0 0,43-2 0,-1 4 0,-2-6-122,2-2 1,-4 3 0,2 1 0,-7 4-19,-6-3 1,1-3 0,3-2-1,-8 0 89,-10 0 0,-12-7 0,5-1 0,3 1 7,2-3 1,2 8 0,0-5-1,1 4 21,-1 3 0,10-2 1,5-3-1,4-2-135,4 2 0,-9 3 1,1 2-1,5 0-100,7 0 1,-3 0 0,6 0-1,-3 0 111,2 0 0,-2 0 0,7 0 0,-2 0 197,-5 0 0,-3 2 0,-4 3 0,0 5-86,2 2 1,-7-8-1,9 6 1,-9-3-289,-5 1 1,5 6 0,-10-7 0,-4 1 10,-6 1 1,-14-6 0,-2 6 0,-13-1-552,-7-1 1,-4 3-346,-6-3 1102,-4-5 0,-1 18 0,4-8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15:26.137"/>
    </inkml:context>
    <inkml:brush xml:id="br0">
      <inkml:brushProperty name="width" value="0.08571" units="cm"/>
      <inkml:brushProperty name="height" value="0.08571" units="cm"/>
      <inkml:brushProperty name="color" value="#E71224"/>
    </inkml:brush>
  </inkml:definitions>
  <inkml:trace contextRef="#ctx0" brushRef="#br0">1 22 6008,'0'-12'1307,"0"2"-968,0 10 1,0 3-96,0 4 0,0 5 0,0 10-110,0 0 1,0-8 0,0 1-1,0 2-49,0 2 1,0 3 0,0-1 0,0 1-24,0 0 0,0 0 0,0 0 0,0 2-10,0 5 1,0-5 0,0 5 0,0-2-44,0 2 0,0-5 0,0 7 0,0-2 39,0 0 0,7 3 1,0-6-1,-2 6 104,-2 2 1,-3-5 0,0 5 0,0 0 61,0-1 1,0-3 0,0 3 0,0 1-30,0 0 0,0-7 1,0 4-1,0-2-32,0 0 0,0 0 1,0-4-1,0 1 2,0 3 0,0 0 0,0-7 35,0 0 0,0 0 0,0-1-26,0 1 1,0 0 0,2 0-27,5-1 0,-4-6 1,6-1-66,1 3 0,-5 3 0,7 2-89,-2-1 0,-1 1 0,-4 0 0,3 0 61,-4-1 0,6 1 1,-3 0 23,-2 0 0,5-1 1,-3 1-1,0-2 0,3-6 1,-8 6 0,6-6-1,-3 3-62,2-3 0,-5 6 0,8-8 0,-3 2-32,0 1 0,3-3 1,-5 5-24,2-2 1,10-1 33,-2 8 0,-3 0 36,2-1 0,-2 1 0,5-2 10,-2-6 1,-8 3 0,5-7-4,-2 2 1,4-5 0,-4 5 0,0 0 0,-1 0 1,8-7-1,-5 5 1,3-3 10,-1 0 0,-6 8 1,6-5 24,3 2 1,-5-8-1,3 6-47,2 0 0,2-5 0,3 7-17,0-3 0,-1 8 14,1-2 1,0-3 0,0 0 0,0 0 34,-1 0 0,-6-7 1,-1 2-1,3-2 7,3 2 1,1-2 0,1 7-38,0-2 0,-8 0 0,1-5 1,2 2-51,2-2 0,3 4 0,0 1 2,0 2 1,-1-5 0,1 6 27,0-4 1,0 6 0,-1-6-8,1 3 1,-2-4 0,-3 4 11,-3-2 0,1 4 0,4-4-1,-5 2 1,6-7 0,-8 4-9,0 1 0,7-5 82,-4 9 1,4-9 0,3 5-30,0 0 0,-8-8 0,1 8 0,2-3-47,2 0 0,-4 3 0,-1-5 0,3 2 8,2-2 0,3 0 0,0-1 0,0 4-42,0-3 1,2 4 19,5-1 0,-5 6 0,5-7 1,-5 1 7,-2 1 1,0-6-1,0 4 1,2-5-26,5-2 0,-5 8 1,5-1-1,-5-2 14,-2-3 1,0-2 0,0 3 0,-1 1 11,1 4 1,0-1-1,0-7 1,-1 0-113,1 0 0,0 7 0,0 0 137,0-2 1,-1 0 0,1 0 21,0 2 1,0 0 0,-1-7 15,1 0 0,0 3 0,0 2 33,0 2 0,-1 0 0,1-7-81,0 0 0,-8 0 0,1 3-34,2 4 0,2-5 0,3 6 8,0-6 1,-8-2-1,1 0-3,2 0 0,2 0 1,3 0 10,0 0 1,-8 0-1,1 0-152,2 0 0,2 0 68,3 0 0,0 0 1,-1 0-36,1 0 0,0 7 0,0 0 104,-1-2 0,1-2 0,0-1 122,0 5 0,-1-4 0,1 4 105,0-4 1,0-3-1,0 0-203,-1 0 1,1 0 0,0 0-121,0 0 0,-1 0 1,1 0-1,0 0 6,0 0 0,0 0 0,-1 0 0,1 0-14,0 0 0,0 0 0,-1 0 1,1 0 79,0 0 1,0 0 0,0 0 0,-1 0-13,1 0 1,0 7 0,2 0 0,3-2 107,2-3 0,0-2 0,-7 3 0,-1 2 220,1 2 0,0 0 0,0-7-2,-1 0 1,1 3 0,0 1-108,0 4 1,0-1 0,-1-7-228,1 0 0,0 0 0,0 0-159,-1 0 1,1 0-1,0 0 157,0 0 1,0 0 0,-1 0 0,1 0 30,0 0 1,0 0 0,-1 0 50,1 0 1,0 0 0,0 0 0,2 2 27,5 6 1,-5-6 0,5 8 0,-5-3 62,-2 0 0,0 8 1,0-8-1,0 0 155,-1 3 0,1-8 0,2 6 1,3-4 31,2 4 0,0-6 0,-5 5 0,3-2-95,2 2 0,7-4 0,-7 7 0,0-3-266,3 0 1,-8 0 0,5-4 0,-5 2 201,-2 2 0,0 2 0,-1-4 669,1 3 0,-7 1-281,-1-1 1,-9-4 0,5 8-1301,-1-2 1,-6 0-3399,4-3 4175,-5-5 0,-2 18 0,0-8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15:38.287"/>
    </inkml:context>
    <inkml:brush xml:id="br0">
      <inkml:brushProperty name="width" value="0.08571" units="cm"/>
      <inkml:brushProperty name="height" value="0.08571" units="cm"/>
      <inkml:brushProperty name="color" value="#E71224"/>
    </inkml:brush>
  </inkml:definitions>
  <inkml:trace contextRef="#ctx0" brushRef="#br0">109 153 8205,'12'-2'861,"-4"-5"1,-6 2-213,-2-10 1,0 8-73,0-7 0,0 6 366,0-6 86,0 9-517,0-5 0,-2 13 0,-6 4-70,-6 8 1,2 4 0,-3 3 0,1 2-97,2 5 0,-8 5 1,8 7-1,0-2-197,5-3 1,4 0 0,3 5-1,0-2-133,0-3 0,3-9 0,4 2 0,8-7-181,4-8 0,5 3 0,3-10 1,2-2-477,-3-2 1,6-6 0,-3-2 0,-3-4-1402,-1-3 0,-11 0 2042,1-3 0,-1-14 0,8 5 0</inkml:trace>
  <inkml:trace contextRef="#ctx0" brushRef="#br0" timeOffset="367">196 1 7315,'-9'12'811,"-3"-2"1366,-1-1 1,-6-6 0,5 4 864,-6-4 0,6-3-2378,-1 0-1338,10 0 674,-4 0 0,28 0 0,5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7:15:39.754"/>
    </inkml:context>
    <inkml:brush xml:id="br0">
      <inkml:brushProperty name="width" value="0.08571" units="cm"/>
      <inkml:brushProperty name="height" value="0.08571" units="cm"/>
      <inkml:brushProperty name="color" value="#E71224"/>
    </inkml:brush>
  </inkml:definitions>
  <inkml:trace contextRef="#ctx0" brushRef="#br0">523 0 8335,'0'22'544,"0"0"1,0-8 0,0 1 124,0 2 1,-3-5-1,-1 2-355,-4 3 0,-6 3 0,4 1 1,0 1-213,1 0 0,-1 0 0,5-1 0,-2 1-374,2 0 0,-5 2 1,3 3-1,2 2-503,3-3 1,-5 1 0,-1 0 774,4 2 0,-9 0 0,1-8 0</inkml:trace>
  <inkml:trace contextRef="#ctx0" brushRef="#br0" timeOffset="217">0 87 8259,'12'15'1039,"-4"-1"0,4-2-538,2 3 1,8 2 0,5-8-1,4 1 162,3 0 0,5 7 0,9-3 1,5 8-379,3 7 1,-1-5 0,4 8 0,-9-3-524,-4 0 1,-5 2 0,-4-4 0,-8 4 220,-5 3 1,-9-7 0,-3 2 16,-3-5 0,-1 7 0,-8 3 0</inkml:trace>
  <inkml:trace contextRef="#ctx0" brushRef="#br0" timeOffset="617">958 131 8495,'0'12'1890,"0"7"1,0-4-1375,0 4 1,0-4-1,0-1 1,0 3-38,0 2 1,0 10 0,0 0-1,0 0-282,0 3 1,8-8 0,1 8-1,3-3-614,5 0 0,3 0 0,-1-8 1,-2-1-1999,-3-6 1,1 3 2414,7-9 0,0 8 0,-1-3 0</inkml:trace>
  <inkml:trace contextRef="#ctx0" brushRef="#br0" timeOffset="748">1089 65 8270,'-22'0'-1417,"8"0"2881,-1 0 1,3-2-1472,-2-5 7,4 4 0,20-16 0,2 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26.867"/>
    </inkml:context>
    <inkml:brush xml:id="br0">
      <inkml:brushProperty name="width" value="0.08571" units="cm"/>
      <inkml:brushProperty name="height" value="0.08571" units="cm"/>
    </inkml:brush>
  </inkml:definitions>
  <inkml:trace contextRef="#ctx0" brushRef="#br0">523 1 8096,'-9'24'0,"-6"3"-84,-4 2 0,4 2 1,3-2-1,0 5 247,0 0 0,0 10 0,-5-3 0,2 7-247,-2 0 1,-2-2-1,0-2 1,2-1-209,2 1 0,1-10 0,-8-5 69,0-5 0,0-12 0,1-7 196,-1-10 0,2-7 1,4-10-1,1 1 95,-2-1 1,-2-2 0,-1-5 0,3-5 2,3 0 0,7-7 0,-5 7 0,2 0 49,5 5 1,3 5 0,2 2 0,0 0 31,0 0 0,2 10 0,5 5 87,8 5 0,-3 4 0,5 3 0,5 7-1,4 7 0,6-2 0,-6 15 0,6-3-97,2 0 0,0 7 0,4-7 0,-4 0-195,-2 3 0,-1-8 1,-4 7-1,2-2-338,-3 0 0,-2-2 0,-2-10 392,0-3 0,0 1 0,0 7 0</inkml:trace>
  <inkml:trace contextRef="#ctx0" brushRef="#br0" timeOffset="317">741 654 7911,'0'-22'1329,"0"10"-1033,0 3 0,0 11-333,0 5 0,7-2 0,3 7 0,0 0-422,-1 0 1,8-4 0,-2 6-1034,4 3 1492,3-7 0,0 9 0,-1-7 0</inkml:trace>
  <inkml:trace contextRef="#ctx0" brushRef="#br0" timeOffset="467">828 415 7999,'-10'-20'-373,"-4"6"0,2-6-568,-3 6 1277,10 4 0,-2 1-336,14 9 0,6 0 0,8 0 0</inkml:trace>
  <inkml:trace contextRef="#ctx0" brushRef="#br0" timeOffset="667">1089 545 8801,'22'0'521,"0"0"-726,0 0 1,0 0 0,-1 0-1,1 0-1172,0 0 1377,-10-9 0,17 6 0,-5-7 0</inkml:trace>
  <inkml:trace contextRef="#ctx0" brushRef="#br0" timeOffset="850">1242 371 8115,'0'15'0,"0"-1"0,0 3 71,0 2 0,0 3 0,0 0 0,0 0 11,0-1 0,0 1 0,0 2 0,2 3-357,6 2 0,-4 0 0,11-7 0,-1 0 275,-1-1 0,6 1 0,-7 0 0</inkml:trace>
  <inkml:trace contextRef="#ctx0" brushRef="#br0" timeOffset="1035">1634 262 8115,'0'22'87,"0"2"0,0 3 31,0 2 1,7 2 0,0-4 0,-2 4-225,-2 3 0,-3 2 0,2 6 0,3-4-160,2-1 266,0-1 0,3 7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8.105"/>
    </inkml:context>
    <inkml:brush xml:id="br0">
      <inkml:brushProperty name="width" value="0.08571" units="cm"/>
      <inkml:brushProperty name="height" value="0.08571" units="cm"/>
      <inkml:brushProperty name="color" value="#E71224"/>
    </inkml:brush>
  </inkml:definitions>
  <inkml:trace contextRef="#ctx0" brushRef="#br0">19 620 7970,'-12'0'1651,"5"0"-1381,14 0 1,5 0 0,13 0 0,4 0-190,7 0 0,5 0 1,3 0-1,-1-2-457,1-5 1,-1 2-1,1-7 1,-1 0-593,1 0 0,-10 4 968,-5-6 0,5-1 0,0-6 0</inkml:trace>
  <inkml:trace contextRef="#ctx0" brushRef="#br0" timeOffset="131">281 207 7741,'-10'12'91,"8"7"0,-6-4 1,6 4 425,2 3 1,0 9-1,0 6 1,0 4-152,0 2 1,0 3-1,2 0 1,6 3-412,6-1 0,-2-7 1,3 10-1,-1-8-722,-2-6 0,8 1 0,-8-6 767,0 2 0,7-8 0,-7 6 0</inkml:trace>
  <inkml:trace contextRef="#ctx0" brushRef="#br0" timeOffset="614">956 228 7940,'0'22'-177,"0"-7"1,0-1-1,0 6 476,0 6 1,0-2 0,0 8 0,0-3 342,0 0 1,2 2-1,3-4 1,5 2-388,2-2 1,-5-3-189,8-2 1,-1-10-65,8-5 1,-10-7 0,-2-7-1,-3-8-128,0-4 0,1-3 0,-8 0 0,0 1 21,0-1 0,0-7 0,0 0 46,0 2 1,2 10 218,5 3 0,5 9 0,8 0 21,-6 10 0,6 4 0,-6 8 1,5 0 9,3 8 0,0-11 0,0 8 0,-1-3 112,1 1 0,7-6 0,0-2 0,-2-2 31,-3-5 0,0-5 0,1-10 0,-1-9-320,-5-8 0,-4-12 1,-1 3-1,-4-5-297,-1-3 0,-6 1 1,4-1-1,-4 3-265,-3 5 0,-8-3 0,-1 10 0,-1 2-2198,0 3 2745,3 12 0,-3 2 0,-2 10 0</inkml:trace>
  <inkml:trace contextRef="#ctx0" brushRef="#br0" timeOffset="1497">1631 620 8090,'0'-14'655,"0"-1"-326,0-2 1,10 5 0,4 0-54,5 3 0,1-1 0,-3 5 1,-3-2-34,3 2 1,3 3-1,1 2-123,1 0 1,-7 7 0,-3 2 0,-3 4-141,-4 3 0,-2-3 1,-3 1-1,0 5-194,0 8 0,-3-3 1,-2 8-1,-4-3-213,-3 0 1,4 2 0,-4-4-1,0 2 158,0-2 0,7-11 0,-2-1 727,5 2-354,2-7 1,9-1 0,6-11-1,4-3-201,3-2 1,2-8 0,3 6-1,4-4-365,3-3 0,0 3 462,2-1 0,5-1 0,-7-6 0</inkml:trace>
  <inkml:trace contextRef="#ctx0" brushRef="#br0" timeOffset="1731">2872 32 7971,'0'-14'590,"0"-1"1,0 13 0,-2 2 0,-3 12-211,-2 7 0,-3 6 1,3 4-1,-5 7-403,0 5 0,-5 3 1,7-1-1,-2 3 89,-5 5 0,-2-5 1,-1 2-1,3-7-947,3-4 0,-1-3 0,-7 2 1,1-9-1131,-1-11 2011,0-6 0,0-10 0,1 0 0</inkml:trace>
  <inkml:trace contextRef="#ctx0" brushRef="#br0" timeOffset="1897">2371 294 7971,'0'-32'-20,"0"1"0,0-5 340,0 7 1,3 7 99,4 7 1,-2 8-1,9 14 1,3 8-14,3 4 0,4 10 1,2 3-1,6-1-217,2 0 1,2 6 0,8-6 0,-1 1-400,1-1 0,-3 5 0,-2-7 0,-3-2-566,3-3 0,-1 5 775,-1 0 0,4 10 0,-7-5 0</inkml:trace>
  <inkml:trace contextRef="#ctx0" brushRef="#br0" timeOffset="2164">3090 468 7975,'7'-22'1046,"3"3"-444,2 4 0,2-4 1,8 7-172,0 0 1,7 0 0,0 7 0,-2-2-74,-3 2 0,-2 2 1,2 6-1,0 4-54,-2 8 1,2 4 0,-17 5 0,-2 5-201,-2 7 1,-3-2-1,0 3 1,0 1-270,0 3 1,0-7 0,0-2-1,0-3-146,0 0 0,2-7 0,5-10 0,8-3-57,4-4 1,13-5 0,6-7 0,11-10-2030,9-10 2397,5 3 0,2-17 0,0 7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35.382"/>
    </inkml:context>
    <inkml:brush xml:id="br0">
      <inkml:brushProperty name="width" value="0.08571" units="cm"/>
      <inkml:brushProperty name="height" value="0.08571" units="cm"/>
    </inkml:brush>
  </inkml:definitions>
  <inkml:trace contextRef="#ctx0" brushRef="#br0">283 1 8138,'-29'29'0,"0"2"0,3 3 0,4 5 0,5 12 0,3 9 240,-3 10 0,-3 17 1,9-36-1,0 2 1,1 5-1,1 0 14,2 7 0,0 1 0,-3 5 0,0 1 0,4 6 0,0 1 0,0 1 0,0 0-315,2-2 0,1 1 0,1 2 0,1 0 0,1-2 0,0 0 0,0-3 0,0 0 48,0-1 0,0-2 1,0-14-1,0-2 0,0-4 1,0-2-1,3 31-113,4-17 0,8-16 0,11-6 0,3-11-343,-2-8 0,-1-10 0,1-1 469,2-4 0,3-2 0,-3-7 0,4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35.800"/>
    </inkml:context>
    <inkml:brush xml:id="br0">
      <inkml:brushProperty name="width" value="0.08571" units="cm"/>
      <inkml:brushProperty name="height" value="0.08571" units="cm"/>
    </inkml:brush>
  </inkml:definitions>
  <inkml:trace contextRef="#ctx0" brushRef="#br0">327 415 8162,'12'21'254,"-5"1"0,-4 0 1,-3 0-1,0 2 3,0 5 0,0 7 0,-3 13 1,-4 4-76,-7 3 1,2-1-1,-3 6 1,-2-6-330,-2-1 0,-3 4 1,0-8-1,0-1-270,1-3 0,-1-12 0,0-8 0,0-9-77,1-10 1,6-4 0,3-8-1,0-7 494,0-10 0,7-14 0,-2 0 0,2-6 0,-2-1 0,4-3 0,-4-2 0,4-3-209,3 2 1,0 3-1,0 5 1,0 5 496,0 7 0,8 5 0,1 2 197,3 0 0,3 13 0,7 9 1,0 14-105,-1 13 1,3 7 0,3 9-1,2 1-306,-2-1 1,4 1-1,1-1 1,-1 1-342,1-1 0,4-6 266,-7-1 0,10-9 0,-6 4 0</inkml:trace>
  <inkml:trace contextRef="#ctx0" brushRef="#br0" timeOffset="466">175 2157 8104,'0'29'0,"0"2"-49,0 3 1,2 2 0,3 6 0,2-4 343,-2-1 1,5-1 0,-1 7 0,1 1-457,0 0 1,4-1 0,-4 1 0,0-1 160,-1 1 0,8-1 0,-5 1 0</inkml:trace>
  <inkml:trace contextRef="#ctx0" brushRef="#br0" timeOffset="883">240 2026 8098,'2'-24'126,"6"-5"0,-4 2 0,11-7 0,2 3 250,2 4 1,5-4 0,6 2 0,6 2-247,5 3 1,-5 5 0,1 4-1,-1 8-76,-2 4 0,4 3 1,-9 0-1,-2 3-106,-3 4 1,-12 8-1,-4 11 1,-6 6-192,-2 2 1,-2-1 0,-6 6 0,-4-3-70,0 3 1,-7 2 0,4 0 0,-4-4 84,-3-8 0,3-5 0,2-2 0,5 0 11,2-1 0,5-9 1,12-4 112,8-6 1,4-9 0,6 0 0,1 2 207,3 2 0,0 3 0,-7 3 0,0 4 317,0 8 1,-3 4-1,-5 5 1,-6 5 186,-6 7 0,-2 8 0,-2 4 1,-6 3-30,-6-2 0,-15 4 0,-7-2 0,-6-1-396,-1 4 0,-1-16 0,1 3 0,2-7-795,4-7 1,-4-5 0,7-8 610,1-6 0,-9-25 0,9-8 0</inkml:trace>
  <inkml:trace contextRef="#ctx0" brushRef="#br0" timeOffset="1514">784 1133 8059,'-14'20'0,"2"-3"0,2-3 181,5 3 0,3-5 0,2 3 0,0 2-82,0 2 0,0-5 0,0 1 0,2-1-267,5-1 1,6 4-1,8-10-30,1-2 1,0-3 197,0-2 0,9-10 0,3-2 0</inkml:trace>
  <inkml:trace contextRef="#ctx0" brushRef="#br0" timeOffset="1631">915 872 8059,'-2'-19'-135,"-6"4"0,6-4-1045,-5 4 1180,4 6 0,3-11 0,0 8 0</inkml:trace>
  <inkml:trace contextRef="#ctx0" brushRef="#br0" timeOffset="1998">937 2679 8172,'-7'22'253,"-1"0"0,1 0 0,7-1 1,0 1 382,0 0 1,0 2 0,2 0-743,6-2 1,4 5 0,10-15 0,-1 0-839,1-5 0,0-4 944,0-3 0,-1 0 0,1 0 0</inkml:trace>
  <inkml:trace contextRef="#ctx0" brushRef="#br0" timeOffset="2149">1089 2418 8094,'-22'0'777,"1"0"1,6 0-861,1 0 1,11 0 82,3 0 0,10 0 0,12 0 0</inkml:trace>
  <inkml:trace contextRef="#ctx0" brushRef="#br0" timeOffset="2500">1568 1 8231,'10'56'30,"-5"2"1,9-3-1,3 13 172,3 7 0,4 19 0,-11-41 0,0 1 0,1 1 0,-1 1 43,-3 4 1,-1 1-1,2 7 1,-2 2-1,-5 5 1,-1 2 0,0 4-1,-1 1-354,0 0 0,-2 0 1,-3 4-1,-3 0 0,-1-3 1,-1 1-1,-1 2 0,-1 0 78,-1 1 1,0 0 0,-3 1 0,-1 1 0,0-4 0,1-1 0,0-6 0,1-1-60,2-4 0,-2-1 0,-2-3 0,-1 0 0,-1-4 0,0-2 0,-1-2 0,-1-1-434,1-4 0,0-3 0,-16 36 0,-2-18 0,7-16-1301,5-18 1825,2-6 0,-5-36 0,6 5 0,4-5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34.117"/>
    </inkml:context>
    <inkml:brush xml:id="br0">
      <inkml:brushProperty name="width" value="0.08571" units="cm"/>
      <inkml:brushProperty name="height" value="0.08571" units="cm"/>
    </inkml:brush>
  </inkml:definitions>
  <inkml:trace contextRef="#ctx0" brushRef="#br0">197 0 8112,'14'25'81,"1"4"0,-3 0 0,7 12 0,-2 10 206,0 9 1,7 5 0,-9 22 0,4 10-157,-7-46 0,-2 2 0,-3 8 0,-2 2 0,-1-1 1,-1 1-1,-1 0 0,-1 0-155,-1 1 0,0 1 1,0-2-1,0 2 1,-1 2-1,-1 1 1,0 1-1,-3 0-4,-2 0 1,0 0 0,0 3 0,-1-1 0,-1-9 0,-1-1 0,-2 2 0,0 0-13,0-1 1,-1-1-1,-2 3 1,-1-2 0,0-3-1,0-2 1,1 0-1,-1 0-175,0-1 1,1-1 0,0-4 0,0-2 0,-6 45 0,-1-7-133,0-7 0,3-17 0,4-20-106,8-11 0,5-20 1,2-24 452,-8-10 0,1-7 0,0-5 0</inkml:trace>
  <inkml:trace contextRef="#ctx0" brushRef="#br0" timeOffset="283">654 1938 8300,'22'13'-167,"0"-6"1,-1-5-521,1-2 1,2 0 686,5 0 0,5 0 0,10 0 0</inkml:trace>
  <inkml:trace contextRef="#ctx0" brushRef="#br0" timeOffset="400">1090 1699 8095,'-37'-3'0,"1"-1"0,0-4-170,2 4 0,0 1 0,7 3 0,-2 0-1059,3 0 1229,2 10 0,-8-8 0,-2 8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31.749"/>
    </inkml:context>
    <inkml:brush xml:id="br0">
      <inkml:brushProperty name="width" value="0.08571" units="cm"/>
      <inkml:brushProperty name="height" value="0.08571" units="cm"/>
    </inkml:brush>
  </inkml:definitions>
  <inkml:trace contextRef="#ctx0" brushRef="#br0">1111 1285 8305,'0'-22'6,"0"0"1,0 8 0,0-1 725,0-2-286,0-2 1,0 9-137,0 10 0,0 13 0,3 16 0,2 7-147,2 5 1,3 3 0,-6 2-1,4 4-386,-3 8 0,4-2 0,-2 5 0,1 4-553,1 5 0,-6 5 1,7-7-1,-3 0 776,0-6 0,0-11 0,-7 2 0</inkml:trace>
  <inkml:trace contextRef="#ctx0" brushRef="#br0" timeOffset="385">1003 1241 8285,'2'-29'0,"3"0"44,2 3 1,10 2 0,-5 2-1,5 0 55,5 0 1,-5 3 0,14 2-1,-2 5-4,0 2 0,10 3 1,-5 7-1,2 0-123,0 0 1,-9 0-1,2 5 1,-7 7-200,-8 10 0,-4 11 0,-10-1 0,0 2-105,0 5 1,-7 2 0,-3 0-1,-2-3 114,-5-1 1,5-8 0,0 5-1,0-3 218,0-4 0,4-3 0,-4-2-22,3 0 0,4-8 28,12 1 0,5-11 0,10 4 389,0-6 1,-1 8-109,1 4 0,-10 6 1,-4 1-65,-6 1 1,-4 0 0,-6 0 0,-6 0 66,-6-1 1,-9-6 0,0-3 0,3 0-811,2 0 1,-5-7 519,0 2 0,0-4 0,7-3 0</inkml:trace>
  <inkml:trace contextRef="#ctx0" brushRef="#br0" timeOffset="802">1656 1982 8941,'-22'9'440,"10"-4"0,5 10 0,4 2-317,3 2 1,0 3 0,0 0-1,3-1-351,4 1 0,5 0 0,10-3-993,0-4 1221,-1-5 0,11-1 0,2 3 0</inkml:trace>
  <inkml:trace contextRef="#ctx0" brushRef="#br0" timeOffset="951">1699 1699 8444,'-21'0'460,"-1"0"-399,0 0 1,12 0-180,10 0 1,10 2-1,12 3 118,0 2 0,-1 1 0,1-8 0</inkml:trace>
  <inkml:trace contextRef="#ctx0" brushRef="#br0" timeOffset="1150">1939 1938 8436,'10'22'1240,"2"-3"1,9-4-1019,1-8 1,2 3-882,5-3 1,3 0 0,4-7 658,-7 0 0,-5-9 0,-2-3 0</inkml:trace>
  <inkml:trace contextRef="#ctx0" brushRef="#br0" timeOffset="1334">2135 1721 8221,'-10'21'350,"8"8"1,-5 0-1,4-2-14,3-3 0,0 5 0,0 3 0,0-1-196,0 1 1,7 4-1,3-5 1,0 1-398,-1-1 1,8 6 0,-5-8 0,3-3 256,-1-2 0,1-2 0,7 0 0</inkml:trace>
  <inkml:trace contextRef="#ctx0" brushRef="#br0" timeOffset="1501">2483 1677 8174,'0'22'0,"0"2"0,0 3 191,0 2 0,0 9 0,3-4 0,2 2-21,2 1 1,0-1 0,-7 8-1,0-1-588,0 1 1,7-3 417,1-5 0,-1 5 0,-7-7 0</inkml:trace>
  <inkml:trace contextRef="#ctx0" brushRef="#br0" timeOffset="1974">197 0 8155,'-22'10'-137,"0"2"0,3 12 0,2 3 362,2 2 1,3 17 0,-5 2 0,3 13-11,-3 14 1,0 19 0,9-41 0,1 3 0,3 5 0,1 1-39,2 5 0,0 2 0,0 5 0,2 2 0,0 3 0,0 2 0,2-3 0,1 1-283,3-2 0,1 1 1,2 2-1,2 2 0,1 1 1,3 1-1,2 1 1,3-1-225,2 0 1,2-1 0,-3-7 0,2-2 0,2-7 0,1-3 0,-1-4 0,1-2 329,2-1 0,0-2 0,1-5 0,1-1 0,0-3 0,1-3 0,33 32 0,5-12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38.633"/>
    </inkml:context>
    <inkml:brush xml:id="br0">
      <inkml:brushProperty name="width" value="0.08571" units="cm"/>
      <inkml:brushProperty name="height" value="0.08571" units="cm"/>
    </inkml:brush>
  </inkml:definitions>
  <inkml:trace contextRef="#ctx0" brushRef="#br0">0 840 8044,'22'0'294,"0"0"1,-1 0 51,1 0 1,2 0 0,3 0 0,4 0-203,3 0 0,-5 0 0,8-2 0,-1-3-338,-2-2 0,0 0 194,-5 7 0,-5-10 0,7-2 0</inkml:trace>
  <inkml:trace contextRef="#ctx0" brushRef="#br0" timeOffset="2501">958 35 8045,'-9'-15'997,"-6"1"-751,5 9 1,1 5 0,9 14-1,0 8 78,0 7 1,0-2 0,0 9 0,2 3-102,5 2 0,-4 10 0,6 2 0,-1 0-227,-1 0 1,0 8 0,-7-3-1,3 2-417,4-1 1,-5 1-1,6-12 1,-6-4-994,-2-5 0,0-13 1414,0 3 0,10-4 0,2-4 0</inkml:trace>
  <inkml:trace contextRef="#ctx0" brushRef="#br0" timeOffset="2833">980 383 8045,'12'-10'260,"-5"-4"1,-2 2 0,2 0 296,8 2 0,-3-4 1,3 6-234,1 3 0,-3 3 0,1 2 0,1 2-171,-3 6 0,7-3 1,-7 9-1,3 5-81,-1 8 0,-9 0 0,2 9 0,-4 3-139,-3 2 0,0-2 1,0 2-1,-3 7-74,-4 5 0,2 5 1,-9 8-1,-3-1 42,-3 0 1,6 10-1,2 3 1,2-1 51,5-4 1,3-13 0,2-7 0,2-4-2,6-8 1,6-12 0,13-2 0,2-10-281,-3-10 1,1-5 0,0-2-1215,2 0 1542,0 0 0,-8-9 0,1-3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49.381"/>
    </inkml:context>
    <inkml:brush xml:id="br0">
      <inkml:brushProperty name="width" value="0.08571" units="cm"/>
      <inkml:brushProperty name="height" value="0.08571" units="cm"/>
    </inkml:brush>
  </inkml:definitions>
  <inkml:trace contextRef="#ctx0" brushRef="#br0">306 523 8281,'-15'-21'0,"3"-1"0,0 3 132,0 4 0,5 5 1,-8 10 64,-2 0 0,5 0 0,0 3 0,0 6 74,0 13 0,5 2 0,-8 15 0,1 5 4,1 4 0,-6 13 1,7-3-1,-2 5-51,-1 2 0,3 10 1,-3 2-1,6 3-43,-1 0 1,8-7-1,-6 4 1,6-2-335,2-5 1,0-4 0,0-8-1,0-8-589,0-4 0,10-12 1,4-7-2188,5-10 2929,3-8 0,10-18 0,2-3 0</inkml:trace>
  <inkml:trace contextRef="#ctx0" brushRef="#br0" timeOffset="400">589 894 8940,'0'21'643,"0"1"0,-3 2 1,-1 5-555,-4 8 0,-1-3 1,4 2-1,-5 0-313,-2-2 1,5 7 0,-8-7 0,-2 2 16,-2 1 1,0-11 0,2 3 0,2-7-242,-2-7 1,-2-6-1,-3-11 208,0-5 1,8-5 0,2-10 0,2-2 271,5-5 0,-4 2 0,1-9 1,3-3 31,3-2 0,2 4 1,0 4-1,0 1 18,0 6 1,0 1 0,2 6 0,3 2 351,3 2 0,8 11 0,-1-1 25,4 10 0,1 7 0,-3 12 0,-3 3-171,3 2 1,10 7 0,2-5 0,-3 1-225,-1-1 0,-1 6 0,2-6 0,6 0-158,2 1 0,-5-3 1,5-7-1,-1 0-483,1-1 1,0-1-1,3-6 1,-8-4 576,-5 0 0,-2-8 0,-1 8 0</inkml:trace>
  <inkml:trace contextRef="#ctx0" brushRef="#br0" timeOffset="584">959 1199 8998,'-10'-13'1153,"8"6"-806,-5 14 0,4-2 0,6 10 1,2 2-163,2 2 0,10-4 0,-3-1 0,3 3-267,-2 2 1,4 3-1,-4 0 1,4-3-717,3-4 1,0 2 0,-1-10 797,1-2 0,10 7 0,1 0 0</inkml:trace>
  <inkml:trace contextRef="#ctx0" brushRef="#br0" timeOffset="718">1133 894 8200,'0'-22'69,"-9"0"1,-3 0 1107,-1 1-1466,-6 8 0,17 6-258,-6 14 547,16 6 0,-6 8 0,8 1 0</inkml:trace>
  <inkml:trace contextRef="#ctx0" brushRef="#br0" timeOffset="868">1503 1242 8200,'0'32'-15,"-7"-6"0,-2 8 1,-1 0-33,0 0 0,-7 2 1,5 8-1,-2-1-286,-1 1 0,3-3 333,-2-5 0,-16 5 0,6-7 0</inkml:trace>
  <inkml:trace contextRef="#ctx0" brushRef="#br0" timeOffset="1185">1983 937 8103,'0'22'25,"0"0"0,0 0 0,2 2 0,3 2 58,2 3 1,8 10-1,-6-5 1,1 2-16,0 1 0,4-1 1,-4 7-1,0 1-386,-1 0 1,1 1 0,-5 4 317,2 2 0,0-1 0,-7-6 0</inkml:trace>
  <inkml:trace contextRef="#ctx0" brushRef="#br0" timeOffset="1617">1917 763 8103,'15'-36'-129,"-1"-1"0,-6 8 0,6-5 1,5 3 206,8 4 1,-3 6 0,5 4 0,-5 5 168,-2 2 0,0 3 0,0 7 0,0 0-169,-1 0 0,-1 2 0,-3 5-118,-3 8 0,-2 4 1,3 5-1,-8 3-150,-5 2 1,-4 0 0,-5-7 0,-8 2 4,-4 5 1,4-5-1,1 5 1,-1-4 34,3-4 0,-5 1 0,10 0 14,2 0 1,3-1 205,2 1 1,2-10 0,5-4-1,8-4 242,4 4 0,-4-4 1,-1 9-1,3-1 118,3 0 0,-6 2 1,-2 8-115,-2 0 1,0 0-1,-6-1 1,4 1 47,-3 0 1,-13-3 0,-6-2 0,-8-2-186,-7 2 0,2 2 0,-6 0 0,-1-2-398,0-2 1,5-8-1,-5 5 1,2-2-620,6-5 0,2-3 0,4-4 0,3-5 838,3-8 0,9-14 0,-5-5 0</inkml:trace>
  <inkml:trace contextRef="#ctx0" brushRef="#br0" timeOffset="1799">2462 1090 8312,'14'14'1058,"1"1"-794,2 2 0,0 2 0,0 3 1,-3 0-537,3-1 0,-5-1 0,3-3 1,-1-3-508,-2 3 1,0-7 778,-4-3 0,-6 5 0,8 0 0</inkml:trace>
  <inkml:trace contextRef="#ctx0" brushRef="#br0" timeOffset="1916">2571 981 8022,'-22'-8'146,"0"1"178,10 0-324,2 7 0,10 0 0,0 0 0</inkml:trace>
  <inkml:trace contextRef="#ctx0" brushRef="#br0" timeOffset="2201">3267 1 8076,'15'22'330,"-1"-1"1,-6 11 0,6 7-1,1 11-88,-3 16 0,5 11 1,-10 17-1,-4-42 1,-1 1-130,0 3 1,-2 1 0,0 0-1,-2 0 1,-2 3 0,-2 1 0,-3-1-1,-4-2-192,-2 0 0,-3-2 1,-6-2-1,-3-1 0,-1-1 1,-2 0-1,-2 0 0,-2 0-76,-2-3 1,0-1-1,1-2 1,0-1 0,-5-1-1,0 0-72,-1-1 0,-1 1 0,0 4 0,0 0 0,-2 2 1,1 0-1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42.181"/>
    </inkml:context>
    <inkml:brush xml:id="br0">
      <inkml:brushProperty name="width" value="0.08571" units="cm"/>
      <inkml:brushProperty name="height" value="0.08571" units="cm"/>
    </inkml:brush>
  </inkml:definitions>
  <inkml:trace contextRef="#ctx0" brushRef="#br0">284 172 8036,'-22'0'-208,"0"0"0,3 2 236,4 6 1,-4 6 0,7 15-1,-3 10 187,1 9 0,-1 13 0,-4 19 0,10-32 0,1 3-71,0 7 1,2 2 0,-1 8 0,1 2-1,-2 11 1,0 3 0,0 6 0,1 1-30,-2 8 0,1 1 0,3-7 0,0 0 1,3-26-1,-1 2 0,1-2 0,0 31 1,2-2-190,-1-2 1,2-2 0,-1-4 0,2-2 0,1-7-1,1-3 1,3-5 0,1-4-68,0-7 1,3-4 0,4-5 0,2-2-1,19 30 1,8-8-590,6-11 0,-1-16 0,6-18 730,-1-9 0,1-7 0,3-10 0,10 0 0</inkml:trace>
  <inkml:trace contextRef="#ctx0" brushRef="#br0" timeOffset="833">1677 477 7365,'-21'-22'-367,"6"10"1,1 2 0,-3 3 706,-3 0 1,-1 0 0,-1 7 0,0 0 85,0 0 1,0 2 0,1 5 0,-1 8-282,0 4 0,0 5 0,1 5 0,1 8-142,6 4 0,-3 2 0,10 1 0,2-1-79,2 1 0,3 0 0,3-3 1,6-7-53,13-13 1,2-1 0,13-13 0,1-5 58,3-7 1,1-9 0,-4-15 0,-1-7 64,1-5 0,-4-3 0,-2-2 1,-6-2 6,-6-3 1,-13-2-1,0 2 1,-4-5-74,-3 0 0,-3 3 0,-7 10 0,-11-1-40,-13 1 1,-7-1 0,0 3 0,2 5-192,3 7 1,2 4 0,-5 6 0,5 4 300,3 8 0,-8 14 0,5 6 0</inkml:trace>
  <inkml:trace contextRef="#ctx0" brushRef="#br0" timeOffset="5268">785 1108 8133,'14'-7'-62,"1"0"127,2 2 0,4-5 0,8 3 1,8 2 312,4 3 0,15 2 0,9 0 0,12 0-305,8 0 0,2 0 0,3 0 0,4 0-117,-43 0 1,0 0 0,43 0 0,-5 0-1,-9 0 50,-5 0 1,-9 0-1,-13 0 1,-7 0-574,-12 0 1,-10 2 566,-10 6 0,-4 4 0,-10 9 0</inkml:trace>
  <inkml:trace contextRef="#ctx0" brushRef="#br0" timeOffset="5735">1351 1566 8064,'12'-3'820,"-5"-4"0,-4 2-216,-3-9 1,0 6-418,0-6 1,0 11 0,-3 1-188,-4 7 0,-3 12 0,-7 0 0,5 7-115,3 5 0,-1 2 0,5-4 0,-2 5-16,2 1 1,2 1-1,3 3 1,3-8-22,4-5 0,-2-5 1,10-2-1,1-5 115,4-2 0,9-5 0,0-13 0,-2-9 76,-3-9 0,-3-8 0,1-7 0,-2 2-8,-6 3 0,-4 0 1,-10-8-1,-3 3-29,-4 5 0,-7-3 0,-13 10 0,-4 2-147,-3 3 0,-3 2 0,-6 0 1,-1 3-98,1 5 1,2-3 0,2 9 0,5 4-242,3 1 1,9 3-1,7 0-531,-2 0 1014,8 10 0,-1 2 0,10 10 0</inkml:trace>
  <inkml:trace contextRef="#ctx0" brushRef="#br0" timeOffset="6365">2004 1413 7705,'-10'12'353,"8"0"1,-5-4 25,4 6 0,1 6 1,-3 1-1,-2 1-290,2 0 1,3 7-1,-1 0 1,-2 0-13,-2 2 0,-3-6 0,6 4 0,-6-5-175,-2-2 0,4-1 0,-6 1-341,-3 0 0,-2-10 0,-3-5 141,0-4 1,3-6-1,2-4 1,2-7 119,-2-6 0,8-2 0,1-2 0,6-2 55,2-3 0,0-8 1,0 8-1,0 3 218,0 1 0,10 11 0,4 2 283,6 2 0,1 3 1,1 7-1,0 2-3,0 6 1,7 4 0,2 12-1,3 2-225,5 4 1,-5 8 0,2-4 0,3 2-331,2 1 1,0-11-1,-2 3 180,-3-4 0,-9-4 0,4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53.932"/>
    </inkml:context>
    <inkml:brush xml:id="br0">
      <inkml:brushProperty name="width" value="0.08571" units="cm"/>
      <inkml:brushProperty name="height" value="0.08571" units="cm"/>
    </inkml:brush>
  </inkml:definitions>
  <inkml:trace contextRef="#ctx0" brushRef="#br0">349 2810 7838,'-22'0'-13,"0"0"1,0 0 0,0 2-1,1 8 366,-1 11 0,0 6 0,0 17 0,-2 9 163,-5 7 1,5 23 0,-3 6 0,8 8-379,11-46 1,1 2 0,1 2 0,0 1 0,-1-1-1,0-1 1,0 45-301,4-7 1,15-14 0,10-6 0,12-9-1022,7-12 0,5-12 1183,5-25 0,14 6 0,13-8 0</inkml:trace>
  <inkml:trace contextRef="#ctx0" brushRef="#br0" timeOffset="647">937 3093 8111,'-10'12'53,"5"5"1,-7-8-1,2 3 123,5 5 1,-4 5 0,-1 5 0,0 4-29,1 3 0,-8-5 0,5 5 0,-3 0-215,1 0 0,-1-8 0,-7 6 0,1-3-151,-1 0 0,0 0 0,0-10 0,0-2-312,1-2 1,6-10-1,1 2 232,-3-5 0,0-11 1,2-6 297,8-4 0,-3-3 0,3 0 0,2 0 0,3 1 0,2-8 0,2 0 45,5 2 1,3 3 0,7 4 218,-2 6 1,-1 4 0,8 10 232,0 0 0,-1 3 0,1 4 0,0 7-155,0 6 0,2 1 1,3 4-1,2 1-151,-3 3 1,6 0 0,-3-7 0,0 0-417,2 0 1,-7-8 0,5 1 0,-4-1-1104,-4-2 1328,1-2 0,0 0 0,0 2 0</inkml:trace>
  <inkml:trace contextRef="#ctx0" brushRef="#br0" timeOffset="899">1285 3354 8778,'0'14'1142,"0"1"-1298,0 2 0,2 2 1,6 1-1,4-3-1293,0-3 1449,7-9 0,3 14 0,12-7 0</inkml:trace>
  <inkml:trace contextRef="#ctx0" brushRef="#br0" timeOffset="1031">1372 3093 8082,'-22'0'-38,"1"0"-631,-1 0 182,0 0 1,12 0 486,10 0 0,10 0 0,12 0 0</inkml:trace>
  <inkml:trace contextRef="#ctx0" brushRef="#br0" timeOffset="1217">1655 3485 8082,'0'21'-377,"0"1"1,0 0 465,0 0 0,0-1 1,0 1-1,0 0-77,0 0 0,0 2 0,-2 3 0,-5-1 28,-8-6 1,3 9-41,-3-8 0,1 6 0,-8-5 0</inkml:trace>
  <inkml:trace contextRef="#ctx0" brushRef="#br0" timeOffset="1583">2091 3093 8030,'0'24'0,"0"2"222,0 3 1,0 10 0,0-3 0,0 6 30,0 1 1,7 1 0,3-1 0,-1 3-100,1 5 0,7-5 0,-5 5 1,0-5-269,-5-3 1,3-6 0,0-1 0,-1 0-656,1-2 769,-3-2 0,-7-11 0,0 1 0</inkml:trace>
  <inkml:trace contextRef="#ctx0" brushRef="#br0" timeOffset="2000">1982 3027 7077,'0'-29'93,"0"0"0,0-2 0,0 4 0,2-2 352,6 2 0,6 6 0,13 4 0,2 2-250,-3-2 1,1 8-1,0-1 1,4 3-127,3-1 1,-5 1-1,5 7 1,-3 0-124,-4 0 0,-5 3 0,-5 4 1,-5 7-94,-3 6 1,-1 4 0,-8 3-1,-3 2-27,-4-3 1,-5 6 0,-10-1 0,0 1-14,0-1 0,3-2 0,2-7 0,3 0 74,-3-1 1,5 1 0,0 0 42,2 0 1,3-8 129,7 1 1,9-8-1,6 5 100,4-2 0,3 4 0,0-4 260,-1 2 1,-1 3 0,-6 6 176,-6 1 1,-8-2 0,-8-4 0,-6-1-87,-6 2 0,-9 2 1,-2 1-1,-3-3-403,-5-3 1,-9 1 0,-3 4 0,3-5-316,2-6 0,12 1 0,5-1 0,5-6-1229,2-7 0,10-2 1436,5-15 0,14 5 0,5-14 0</inkml:trace>
  <inkml:trace contextRef="#ctx0" brushRef="#br0" timeOffset="2201">2548 3267 8030,'12'0'1940,"0"9"-1629,-5 6 1,-4 4 0,7 1 0,-3-3-210,0-3 0,10 1 1,-5 6-1,3-1-676,-1-6 1,1 3 0,6-7 573,1 2 0,0-7 0,0 5 0</inkml:trace>
  <inkml:trace contextRef="#ctx0" brushRef="#br0" timeOffset="2316">2679 3158 7651,'-22'-22'-611,"0"3"0,3 2 3012,4 2-2566,-4 1 165,16 2 0,3 2 0,13 10 0</inkml:trace>
  <inkml:trace contextRef="#ctx0" brushRef="#br0" timeOffset="2650">3071 2287 8191,'9'24'69,"6"8"1,4 9 319,3 7 1,0 20 0,0 0 0,-1 7-23,1 7 1,-3 3 0,-2 2-1,-5 0-275,-2 0 1,-5 0-1,-12-2 1,-10-6-189,-10-6 1,-9-5-1,-13-5 1,-1-3-176,1-2 1,3-12 0,3 0 270,-1-7 0,10-12 0,3 4 0</inkml:trace>
  <inkml:trace contextRef="#ctx0" brushRef="#br0" timeOffset="3464">4399 0 8421,'0'32'-116,"2"4"0,3 15 1,5 9 27,2 11 1,5 21 0,-4-37 0,1 3 0,0 7 0,1 1 251,-2 3 1,0 2 0,0 7 0,-2 2-1,0 6 1,-2 2 0,-1 6 0,-2 3-262,-2-28 0,-1 1 0,-2-1 0,-2-2 1,-2 0-1,-1 0 0,0 3 0,-2 2 1,-1-1-1,-1-2 0,-1 1 0,-3-1 234,-1 1 0,-2 0 1,0 0-1,-2 2 1,0 0-1,-2 0 0,-2-2 1,-1 1-1,-1-2 1,1-2-1,0-1 0,-2 0 30,-11 25 0,-2-1 0,2-5 0,0-1 0,-3 0 1,-2-1-1,2-3 0,-1-2-146,0-4 1,0-1-1,8-6 1,0-3-1,-2-5 1,0-2-1,3-2 1,0-1-513,2-2 0,0-2 0,-2-6 0,0-1 491,-21 29 0,-7 1 0,7-8 0,2-9 0,4-8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52.396"/>
    </inkml:context>
    <inkml:brush xml:id="br0">
      <inkml:brushProperty name="width" value="0.08571" units="cm"/>
      <inkml:brushProperty name="height" value="0.08571" units="cm"/>
    </inkml:brush>
  </inkml:definitions>
  <inkml:trace contextRef="#ctx0" brushRef="#br0">632 393 7750,'-22'0'-167,"0"0"1,1 2 303,-1 6 0,0-4 0,3 11 0,2 2-97,2 2 0,3 3 0,-5 2 0,5 5-33,3 8 1,1-4-1,8 4 1,0-1-25,0-2 0,10-3 0,4-11 0,8-6 101,7-6 0,-5-6 1,8-4-1,-1-6 80,6-6 1,-6-15 0,-2-8 0,-5-4-68,-2-2 1,-7-1 0,-3 1 0,-3-3-27,-4-5 0,-2 5 0,-3-5 0,0 5-148,0 3 1,-12 1 0,-8 6 0,-9 5-174,-5-1 0,-2 8 0,-5-5 0,2 7-32,3 8 1,2 4-1,-5 10 1,5 2-29,3 6 0,-5 4 0,7 12 310,2 5 0,-7 15 0,0 11 0</inkml:trace>
  <inkml:trace contextRef="#ctx0" brushRef="#br0" timeOffset="217">1 894 8228,'0'12'375,"2"5"0,5-7-111,8 2 0,6-8 0,9 6 1,8-3-65,11 1 0,9 1 1,12-4-1,5 2-102,2-2 1,10-2-1,8-3 1,-3 0-572,-3 0 1,-4 0 0,-8 0-1,-9 0-1467,-7 0 1940,-23 0 0,23 0 0,-15 0 0</inkml:trace>
  <inkml:trace contextRef="#ctx0" brushRef="#br0" timeOffset="586">610 1416 8202,'-24'20'0,"-3"-3"95,-2-3 1,0 1 0,8 9 0,-1 3 229,0 2 0,10 2 0,5-4 0,2 4-98,-2 3 0,4-7 0,-4 2 0,7-5-218,7-2 0,-2-1 0,10-1-38,1-6 1,4 3 0,2-12 47,-1-7 0,1-15 1,0-12-1,-3 0-54,-4-3 1,2-2 0,-10-9-1,-2 2-51,-3 4 0,-2-4 0,0 5 0,-2-5-126,-5-3 1,2 3-1,-12 2 1,-7 5-11,-10 3 1,-10 2 0,-4 7 0,-5 3-6,-3 4 1,8 6 0,-3 11 0,5 5 209,2 8 1,3 14-1,7 7 1,10 3-171,7-3 1,12 5 0,-2-4 0,5 4-632,2 2 818,9 1 0,3-1 0,10 1 0</inkml:trace>
  <inkml:trace contextRef="#ctx0" brushRef="#br0" timeOffset="786">719 1612 8181,'7'22'301,"3"0"-82,2 0 1,-5 2 0,8 3 0,2 4-78,2 3 0,3 2 1,0 8-1,0-1-327,-1 1 1,-6-1 0,-1 3 0,1 3-523,-3 2 707,7 9 0,-7-14 0,10 7 0</inkml:trace>
  <inkml:trace contextRef="#ctx0" brushRef="#br0" timeOffset="1185">828 1678 8176,'0'-37'0,"0"4"-138,0 1 1,10-4-1,4 4 1,6 1 435,1-1 0,4-4 0,1 7 0,6 5-37,1 7 1,1-2-1,5 7 1,-5-1-280,-3 6 0,-2 7 0,-7 5 1,0 5-125,0 2 1,-10 2-1,-5 8 1,-4 2-64,-3 5 1,-10-2 0,-5 7 0,-4 0-68,-3 0 1,0-8 0,3 6 0,2-6 37,3-4 0,2 5 1,-5-15-1,5 2-30,2 1 1,3-8 250,7 8 0,2-11 1,5 4 226,8-6 0,4 1 46,3 4 0,-8 2 1,-1 8 149,-4-2 0,-4-1 0,-12 8 0,-10 0 162,-10 0 0,1 0 0,-11-3 0,-1-2-264,-4-3 1,-1-6 0,-1 4-1,1-3-552,-1-4 0,10-5 0,5-7 1,5-10 243,2-10 0,10-6 0,3-11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2:59.099"/>
    </inkml:context>
    <inkml:brush xml:id="br0">
      <inkml:brushProperty name="width" value="0.08571" units="cm"/>
      <inkml:brushProperty name="height" value="0.08571" units="cm"/>
    </inkml:brush>
  </inkml:definitions>
  <inkml:trace contextRef="#ctx0" brushRef="#br0">1111 371 8300,'-12'22'-268,"-5"2"1,9 3 0,1 2-108,-3-3 1,1-1 0,-6-4 0,6-1 371,-1-6 0,5 3 3,-10-10 0,1 10 0,-8-4 0</inkml:trace>
  <inkml:trace contextRef="#ctx0" brushRef="#br0" timeOffset="482">1220 88 8470,'-15'15'532,"3"-1"0,0 3-310,0 2 1,4 3 0,-6 2-1,-1 3-126,3 2 1,-7 10 0,4-5 0,-4 2-163,-3 0 1,1-7 0,-1 5 0,2-2-206,6-6 1,-5-4 0,6-5 0,-1-5-271,-1-2 1,8-3 423,-7-7 0,9-2 1,-2-6-1,4-6 100,3-6 0,0 6 0,0-1 0,0-2 86,0-2 1,0-3 7,0 1 0,3 1 1,4 6 79,7 6 1,6 6 0,1 2-1,1 0 14,0 0 1,0 10 0,2 4 0,3 6-117,2 1 0,2-6 0,-4 2 0,4 2-204,3 0 0,-7 15 1,2-12-1,-5 0-848,-2-5 997,-1 2 0,1-7 0,0 10 0</inkml:trace>
  <inkml:trace contextRef="#ctx0" brushRef="#br0" timeOffset="699">1481 502 10616,'0'14'820,"0"1"0,0 2-986,0 2 0,10 3 0,2 0-955,0 0 1,5-8 1120,-10 1 0,10-1 0,-5 8 0</inkml:trace>
  <inkml:trace contextRef="#ctx0" brushRef="#br0" timeOffset="832">1546 328 8216,'-10'-22'279,"-4"0"1,4 8-1173,3-1 893,5 10 0,11 5 0,3 12 0</inkml:trace>
  <inkml:trace contextRef="#ctx0" brushRef="#br0" timeOffset="1016">1699 611 10650,'9'12'-24,"3"-2"1,10-10-1,0 0-239,0 0 0,-1 0 263,1 0 0,0 0 0,0 0 0</inkml:trace>
  <inkml:trace contextRef="#ctx0" brushRef="#br0" timeOffset="1199">1829 393 8207,'0'22'7,"0"0"1,0-1 0,0 1 0,0 0 49,0 0 0,0-1 0,0 1 0,0 2-100,0 5 0,10-4 1,4 1-1,6-6-608,2-6 651,-10-9 0,17 14 0,-5-7 0</inkml:trace>
  <inkml:trace contextRef="#ctx0" brushRef="#br0" timeOffset="1365">2199 241 7795,'0'21'0,"0"1"-226,0 0 0,0 9 1,0 3-1,0 2 185,0 1 1,0 1-1,0 11 1,0 2 40,0-3 0,0 8 0,0-1 0</inkml:trace>
  <inkml:trace contextRef="#ctx0" brushRef="#br0" timeOffset="1666">915 1700 8220,'0'31'231,"0"-4"0,0 9 1,0 3-170,0 2 1,0 5 0,2 2-1,5 5 586,8 3 0,-3-5 0,2 4 0,3-1-589,3-6 0,2-2 0,-3-5 0,-2-2-638,-3-3 1,-2-2-1,3 5 579,-8-3 0,5-9 0,0 4 0</inkml:trace>
  <inkml:trace contextRef="#ctx0" brushRef="#br0" timeOffset="2065">915 1612 8208,'0'-31'141,"7"7"1,3-8 0,2 3 165,5 0 0,2 0 0,3 7 0,0 3-139,-1 5 0,3 4 1,3 10-1,2 0-14,-2 0 0,-5 10 0,-6 4 0,-1 8-48,2 7 1,-7-2-1,-3 9 1,-5 0-406,-2-2 1,0 7 0,-2-5 0,-3 3-121,-2-3 0,-8 3 0,8-10 1,0-2-349,-3-3 0,8-2-90,-6 0 884,6-10 0,12-3 1,4-11 208,6-5 1,1 4 0,1-4 258,0 5 1,-10 4 0,-2 3 0,-3 4 185,0 4 0,-2 4 1,-10 9-1,-5 3-224,-2-2 0,-2 4 0,-8-2 1,-2-2-483,-5-3 0,2 5 0,-7 0 1,3-5-470,4-7 0,3 0 1,2-10 493,1-2 0,-1-12 0,0-5 0</inkml:trace>
  <inkml:trace contextRef="#ctx0" brushRef="#br0" timeOffset="2415">1546 2157 10989,'0'14'115,"3"-2"0,1 1-495,4-1 0,6-5 1,-4 5-1,2 0 380,5 0 0,2-7 0,3 5 0</inkml:trace>
  <inkml:trace contextRef="#ctx0" brushRef="#br0" timeOffset="2532">1568 1896 8053,'-22'0'-886,"8"-3"-407,-1-4 1293,10 4 0,5-6 0,12 9 0</inkml:trace>
  <inkml:trace contextRef="#ctx0" brushRef="#br0" timeOffset="2716">1786 2135 8173,'21'0'680,"1"0"-587,0 0 1,-7 0 0,-1 0 0,3 0-334,2 0 0,3 0 0,0 0 240,0 0 0,-1-10 0,1-2 0</inkml:trace>
  <inkml:trace contextRef="#ctx0" brushRef="#br0" timeOffset="2900">1916 1874 8125,'-2'14'55,"-3"1"101,-2 2 0,0-5 0,7 2 0,0 6 47,0 6 1,0-1 0,0 6-1,0-2-263,0 0 1,2 7 0,5-4 0,8-1-166,4 1 1,-4-3 0,-1-7 224,3-1 0,12 11 0,5 2 0</inkml:trace>
  <inkml:trace contextRef="#ctx0" brushRef="#br0" timeOffset="3064">2287 1830 8125,'0'24'-112,"0"5"0,0-2 1,0 9-1,0 1 203,0-3 0,0 7 0,2-5 0,3 7-85,2 8-6,10-14 0,-5 23 0,10-14 0</inkml:trace>
  <inkml:trace contextRef="#ctx0" brushRef="#br0" timeOffset="3532">196 175 8051,'-34'44'0,"3"4"34,-1 10 0,15 5 0,-4 24 1,11-38-1,3 1 167,0 5 1,1 2-1,-2 4 1,0 1 0,3 6-1,2 2 1,1 2 0,-1 1-63,1 2 1,2 0 0,4 6 0,2 0 0,0 1 0,2-2 0,2 1 0,2-2-10,2-2 1,1-1 0,1-7 0,2 0 0,5 0 0,2-1 0,2-1-1,2 0-168,2-1 0,3-2 1,5-8-1,2-3 0,-2-4 1,2-4-1,1-5 0,3-5-1078,1-2 0,2-5 1116,1-4 0,2-5 0,0-2 0,2-4 0,-1-5 0,0-2 0,0-2 0,0-1 0,-1-2 0,-1 1 0</inkml:trace>
  <inkml:trace contextRef="#ctx0" brushRef="#br0" timeOffset="3882">2918 1 8315,'2'31'0,"3"8"302,3 10 0,9 16 0,-3 15 0,5 7 63,3 7 0,0-2 0,-12-41 0,-1 2 1,-1 2-1,-1 1-123,-3 5 0,-1-1 0,-1 0 1,-1-1-1,-2 0 0,-1 1 0,-1-2 1,-1 0-75,-2 0 0,-3 0 0,-5 5 0,-3 0 0,-3-3 0,-1 1 0,-3 0 0,-1 1-20,2 0 1,-2-1 0,-2-2 0,1-1 0,0 2 0,1 1 0,0-1 0,-1 1-379,-1 0 0,1-1 0,4-9 1,0-1-1,-1-2 0,0-1 1,-13 28-4615,5-15 4844,2-16 0,9-27 0,6-25 0,4-14 0</inkml:trace>
  <inkml:trace contextRef="#ctx0" brushRef="#br0" timeOffset="4199">3266 1395 6453,'22'0'0,"0"0"0,0 0 0,9-3 0,3-2 0,2-2 0,1 2 0,-1-4 0,8 1 0,-1-9 0,1 5 0</inkml:trace>
  <inkml:trace contextRef="#ctx0" brushRef="#br0" timeOffset="4381">3789 1068 8035,'-22'0'-139,"-7"0"0,0 0 0,3 0 90,1 0 1,1 0-1,-2 0 1,-6 0 338,-2 0 1,8 0 0,-6 0-1,3 0-584,0 0 0,-2 0 0,4 0 294,-2 0 0,0-10 0,7-2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6.453"/>
    </inkml:context>
    <inkml:brush xml:id="br0">
      <inkml:brushProperty name="width" value="0.08571" units="cm"/>
      <inkml:brushProperty name="height" value="0.08571" units="cm"/>
      <inkml:brushProperty name="color" value="#E71224"/>
    </inkml:brush>
  </inkml:definitions>
  <inkml:trace contextRef="#ctx0" brushRef="#br0">1 361 7645,'2'-22'-179,"6"0"0,-6 8 0,5-1 503,-4-2 0,-3-2 109,0-3 0,0 0 655,0 1-872,0 8 1,0 6 0,0 17-38,0 12 0,0 2 1,0 10-1,0 0-223,0-1 0,0 4 1,0 4-1,2-2-134,5-3 1,-2-2 0,7 2 0,0-7-26,0-5 1,-4-2 0,6-3 0,3-4-32,3-8 0,-6 3 0,1-5 283,1-8 1,4-14 0,-1-12 0,-2 0 243,-2-2 1,-11 4 0,6-7 0,-3 0 22,1 1 0,-1 6 0,-7-2 0,0 5 194,0 2 0,0 0-82,0 0 0,0 13 0,0 9-398,0 12 1,0 10 0,0 7 0,2 7-93,6 5 1,-4 3-1,9-1 1,-1-2-107,0-4 0,2 1 0,8-11 0,0-5 293,0-5 0,7-13 1,0 1-1,-3-10 217,-2-9 0,-9-15 0,0-7 0,-1-5-263,-2-3 1,5 0-1,-7 1 1,-1-3-99,1-5 1,-3 5 0,-7-5 0,0 5-394,0 3 1,0 6 0,0 4-1,0 1-2048,0 6 137,0 1 2323,0 13 0,10 12 0,2 12 0</inkml:trace>
  <inkml:trace contextRef="#ctx0" brushRef="#br0" timeOffset="217">807 426 7828,'0'22'140,"0"-8"1,0 1 0,0 4 350,0 8 1,0-1 0,2 11-1,3 1-452,2 4 1,0 1 0,-4-2 0,2-2-781,2-3 1,3-9 0,-6 2 740,4-5 0,9-2 0,-5 0 0</inkml:trace>
  <inkml:trace contextRef="#ctx0" brushRef="#br0" timeOffset="483">1569 230 7955,'0'-10'625,"0"10"0,-8 10 1,-1 12-454,-3 0 1,4 7-1,-6 0 1,-1 0-348,3 2 1,-7 1 0,4 6 0,-4-4-714,-3-2 0,1 4 888,-1-7 0,0 0 0,0-7 0</inkml:trace>
  <inkml:trace contextRef="#ctx0" brushRef="#br0" timeOffset="700">1046 274 10735,'22'9'0,"2"6"197,5 4 1,-2-2 0,9 2 0,3 6-355,2-1 1,5 0-1,2-2 1,3 0-90,-3-1 0,-2 1 0,-4-2 1,-4-4-1856,-1-1 2101,-11-10 0,15 5 0,-7-10 0</inkml:trace>
  <inkml:trace contextRef="#ctx0" brushRef="#br0" timeOffset="916">1874 383 8587,'7'14'342,"0"1"0,-2 1 41,-3 4 0,6 4 0,1 5 0,3 5-163,5 0 1,-5 7-1,3-2 1,0 7-488,-3 4 1,5-1 0,-8-10 0,1-6 266,0-1 0,7 7 0,-5-6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07.964"/>
    </inkml:context>
    <inkml:brush xml:id="br0">
      <inkml:brushProperty name="width" value="0.08571" units="cm"/>
      <inkml:brushProperty name="height" value="0.08571" units="cm"/>
    </inkml:brush>
  </inkml:definitions>
  <inkml:trace contextRef="#ctx0" brushRef="#br0">484 0 7788,'-21'0'-483,"0"0"0,0 0 643,0 0 1,7 3-1,0 4 1,-2 7 294,-3 4 0,5 13 1,0 6-1,-5 10-2,-6 9 1,1 16 0,-6 12 0,2 12-172,14-45 1,0 1 0,-1 8 0,2 1 0,2 4 0,1 1 0,-1 5 0,1 3-48,-1 7 0,1 1 1,-1-2-1,1 1 1,0 5-1,1 1 1,1 0-1,2 1-301,2 1 0,1 0 0,2-2 0,0 1 0,0 0 0,2-1 0,-1-4 0,2-3-128,0-6 0,3-3 1,3-9-1,3-3 0,3-5 1,2-2-1,17 39-361,4-12 0,3-23 1,2-16-1,0-10-532,0-11 0,0-8 1087,0-11 0,-7-7 0,0 0 0,0 0 0</inkml:trace>
  <inkml:trace contextRef="#ctx0" brushRef="#br0" timeOffset="433">988 85 8092,'-2'-14'637,"-5"-1"1,5 13-1,-5 2-31,4 12 1,3 16-1,-2 9 1,-3 10-229,-2 9 0,0 2 0,7 1 0,0-6-412,0-1 1,0 4 0,0-7 0,0-2-649,0-3 1,7-2-1,0 0 1,0 0 681,3 0 0,-8 0 0,7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14.280"/>
    </inkml:context>
    <inkml:brush xml:id="br0">
      <inkml:brushProperty name="width" value="0.08571" units="cm"/>
      <inkml:brushProperty name="height" value="0.08571" units="cm"/>
    </inkml:brush>
  </inkml:definitions>
  <inkml:trace contextRef="#ctx0" brushRef="#br0">262 1955 8077,'-21'0'241,"0"0"0,0 0 0,0 0 170,0 0 0,3 2 0,1 3 0,3 2 385,-2-3 0,4-1 56,-2-3-792,10 0 1,-6-3 0,13-1-1,4-6-168,7-1 1,11 6 0,3-4 0,0 2-187,3 0 1,-6 0 0,8 7 0,-3 0 140,-4 0 1,-3 0-1,-2 0 1,0 0 246,0 0 0,-9 2 0,-5 5 73,-5 7 1,-2 5-1,-4 4 1,-8 5-108,-9 7 1,-14 5 0,0 2-1,-5 0-160,-2 0 1,3 0 0,1 0 0,6-3-22,1-4 1,3-4-1,10-10 1,1 0 172,3 0 1,12-9-20,2-5 0,9-5 1,15-4-1,1-3-33,3-2 0,10-2 0,-3 4 0,2-2-851,-2 2 0,9-6 851,-9-3 0,19-5 0,-10-2 0</inkml:trace>
  <inkml:trace contextRef="#ctx0" brushRef="#br0" timeOffset="300">893 0 8246,'14'28'648,"0"0"0,-3 12 0,6 2 0,-3 14-127,2 12 0,-4 9 0,0 16 0,-7-42 0,1 1-296,0 2 0,0 2 0,-3 4 1,-1 1-1,1-1 0,1-1 0,-3 2 1,0 0-205,0-2 1,-2 1 0,-3 4 0,-1 0-1,-1-3 1,0 0 0,-1-1 0,0 1-102,0 1 0,0 0 1,-3 0-1,-1-1 1,-3 3-1,0-2 1,1 0-1,0-2-483,1-3 1,1-2-1,0-3 1,1-1-1,-11 30 1,0-1-421,0-3 1,2-12 0,5-4 982,7-17 0,0-9 0,-2-11 0,-5-3 0,0-5 0</inkml:trace>
  <inkml:trace contextRef="#ctx0" brushRef="#br0" timeOffset="667">1376 1639 10483,'21'0'598,"0"0"0,2 0-519,5 0 1,-2-7 0,7 0-1,0 3-128,-1 1 0,1 1 0,2-3 0,-7-2-784,-5 3 1,-2-6 0,0 1 832,0-3 0,0-2 0,0-7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17.729"/>
    </inkml:context>
    <inkml:brush xml:id="br0">
      <inkml:brushProperty name="width" value="0.08571" units="cm"/>
      <inkml:brushProperty name="height" value="0.08571" units="cm"/>
    </inkml:brush>
  </inkml:definitions>
  <inkml:trace contextRef="#ctx0" brushRef="#br0">253 211 8294,'-21'0'0,"0"0"268,0 0 1,0 0 0,0 2 83,0 5 0,0 5 1,0 11-1,0 5-221,0 7 0,7 5 1,2 4-1,3 3 52,4 2 0,3 7 0,4-7 1,5-2-112,7-3 0,7-18 1,5-7-1,4-8-3,3-6 0,2-5 0,5-7 0,-3-9 359,-2-10 1,-9-4 0,2-8 0,-7 6 42,-7 1 1,2-6-1,-9 2 1,-2-3-239,-3 3 1,-2-2 0,-2 9 0,-5 2-150,-7 3 0,-5 2 1,-2 0-1,0 2-555,0 5 1,0-2 0,0 9-3511,0 2 3981,0 3 0,0 11 0,0 3 0</inkml:trace>
  <inkml:trace contextRef="#ctx0" brushRef="#br0" timeOffset="132">505 589 8294,'12'3'3912,"-5"4"-3526,-5-5 1,0 7-845,5-9 1,-2 0 457,9 0 0,0 0 0,7 0 0</inkml:trace>
  <inkml:trace contextRef="#ctx0" brushRef="#br0" timeOffset="333">967 1 11461,'0'33'999,"0"6"1,0-1-1,0 8-245,0 10 0,0 5 1,0 2-1,0-2-692,0-5 1,0 5-1,3-8 1,1 3-1143,3 0 0,0-9 0,-4 0 1080,4-10 0,4-7 0,10-9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22.496"/>
    </inkml:context>
    <inkml:brush xml:id="br0">
      <inkml:brushProperty name="width" value="0.08571" units="cm"/>
      <inkml:brushProperty name="height" value="0.08571" units="cm"/>
      <inkml:brushProperty name="color" value="#E71224"/>
    </inkml:brush>
  </inkml:definitions>
  <inkml:trace contextRef="#ctx0" brushRef="#br0">22 0 8415,'0'54'0,"0"-3"0,0 1-314,0 4 0,0 14 1,0 7-1,0 5 194,0 2 0,0 7 0,0 2 0,0 3 78,0-46 1,0 0 0,0 44 0,0-3 0,0-5 61,0-2 1,0 3 0,0-1 0,0 0 25,0-4 0,0-3 0,0 6 0,0 1 25,0 5 0,0-5 0,-3 5 0,-1-2 10,-3 2 0,0-2 1,7 4-1,0-4-76,0-7 1,0-12-1,0 2 1,0 1-41,0 4 0,0-5 1,0-2-1,0-5-17,0-2 1,0 10 0,0 2-1,0 2 64,0 0 1,0-10 0,0 6 0,0-3-57,0 0 1,0 0 0,0-7 0,0 0 18,0 0 0,0 2 1,0 1-1,0-1 42,0-4 1,0-3 0,0 3 0,0-3-47,0-2 1,0-2-1,0 4 1,0-2 14,0 3 0,2 1 0,3 4 0,2-4 5,-3-4 0,-1 3 0,-1-8 0,3 3 2,2 4 1,0 3 0,-5 2 0,3 0-2,2 0 0,0 9 0,-7 3 1,0 2-30,0 0 0,0-9 1,0 2-1,0-5-70,0-2 0,2-2 0,3-3 0,2-2 76,-3 3 1,1-6-1,0 3 1,2 3 39,-3 2 0,-1 2 0,-3 2 0,0 3 64,0 2 0,0 0 0,0-10 0,0-1-42,0-3 1,7-9 0,0 2 0,-3-3-17,-1 3 0,-3-4 0,2 6 1,3 0-22,2 5 0,0-4 1,-7-3-1,0-5-16,0-2 0,0 0 0,2 0 0,3 0 43,2 0 0,0 3 0,-7 1 0,0 6-21,0 1 1,2-3-1,3 6 1,2 0-1,-3-3 1,-1 6-1,-3-8 1,0 0-10,0 1 1,0-1-1,0-4 1,2 4 2,5 3 0,-5 2 0,5 7 0,-4 0-12,-3 0 1,7 9 0,0 5 0,-3 3-39,-1-3 0,-3-2 0,0-8 0,2 6 90,5 1 0,-5-13 0,5 2 1,-4-4 35,-3-6 1,0 8 0,0-5 0,0 5-71,0 2 1,0 0-1,0-3 1,0-4-1,0-6 0,0-6 0,0-2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30.813"/>
    </inkml:context>
    <inkml:brush xml:id="br0">
      <inkml:brushProperty name="width" value="0.08571" units="cm"/>
      <inkml:brushProperty name="height" value="0.08571" units="cm"/>
      <inkml:brushProperty name="color" value="#E71224"/>
    </inkml:brush>
  </inkml:definitions>
  <inkml:trace contextRef="#ctx0" brushRef="#br0">610 295 8492,'-35'12'0,"0"-5"-55,-2-5 1,4 0 0,1 5 0,1 7 73,6 5 0,4 2 1,4 3-1,5 4-56,3 7 1,2-5-1,7 0 1,2-2 1,5 0 1,7-2 0,15-12 0,3-7 54,1-5 1,7-2-1,-5-2 1,4-7 35,3-12 0,-2-3 1,-3-8-1,-4-1 143,-3 0 1,-2-2 0,-7-7 0,-2 0-54,-5 0 1,-5 7 0,-9 0-1,-4 0-174,-10 2 0,-5 3 0,-23 9 0,-12 2-99,-11 5 1,-3-2-1,-6 7 1,4-1-108,9 1 0,2 2 1,15 7-1,7 2 234,4 5 0,5 5 0,7 9 0</inkml:trace>
  <inkml:trace contextRef="#ctx0" brushRef="#br0" timeOffset="630">1031 589 8205,'-14'0'-103,"2"3"0,0 1-434,1 3 578,6 0 0,-2-7 1,14 0 290,7 0 0,5-9 1,4-5-1,3-5-259,2-2 0,2 0 0,-2-2 0,5-3-56,-1-2 0,6-7 0,-10 7 0,-3 0-17,-1-2 1,-6 4-1,-1-9 1,-6 0-90,-1 2 1,-3 1-1,-7 6 1,0-2-70,0 2 1,-7 3 0,-3 2 0,-1 2 23,-6 5 0,-1 5 0,-3 9 1,0 2 290,0 5 1,0 14 0,0 14 0,0 7 82,0 7 1,0 5 0,2 11-1,3 5 81,2 8 1,2-4-1,-2 6 1,7 1-410,5 1 0,2 2 1,2-19-1,3-6-453,2-5 0,14-8 0,-3-13 0,1-10 541,0-6 0,13-13 0,-8 6 0</inkml:trace>
  <inkml:trace contextRef="#ctx0" brushRef="#br0" timeOffset="830">757 926 8205,'-21'0'-238,"0"0"1,3 2 695,4 5 0,4-2-423,10 9 0,5-7 0,7 4 0,11-1-68,7-6 1,5 6 0,10-3 0,4-3-134,7-1 0,-2 4 1,-1 0-1,-1-3 166,-6-1 0,8-3 0,0 0 0</inkml:trace>
  <inkml:trace contextRef="#ctx0" brushRef="#br0" timeOffset="1082">85 1325 8215,'-21'2'-142,"0"5"156,0 7 1,14-2-1,12-1 319,13-1 1,27-3-1,4-7 1,11 0-106,10 0 1,7-7 0,15-3-1,6-1-218,-47 2 0,0 1 0,2 3 0,-1 1 0,1 0 0,-1 1 1,2 1-1,0-1-233,2 0 0,0-1 1,0 3-1,0 0 1,1-2-1,-2-1 1,43 2-979,-9 2 843,-14 0 0,-3 9 0,-9 3 0</inkml:trace>
  <inkml:trace contextRef="#ctx0" brushRef="#br0" timeOffset="1464">505 2060 8281,'-21'19'-157,"0"-5"0,7 2 1,3-6-1,1 1 296,6 6 0,1 1 0,3 3 1,3-2-16,4-5 0,4 5 0,10-8 1,0 1 28,0-5 0,7-5 0,3-2 0,-1 0-15,0 0 0,1-9 0,-6-5 0,3-5 7,-2-2 1,-5-7-1,-5 0 1,-4 0-97,-3-2 0,-2 0 0,-7-8 0,0 6-138,0 1 1,-11 3-1,-8 5 1,-11-3-28,-10-2 0,0 2 1,-16 10-1,0 4 59,3 3 1,-8 0-1,7 4 1,-2 0-121,0 8 1,12-1 0,-1 14-1,8 5-191,0 5 0,6 9 0,3-5 1,7 3-407,7 5 774,5-8 0,9 10 0,0-8 0</inkml:trace>
  <inkml:trace contextRef="#ctx0" brushRef="#br0" timeOffset="1832">1346 1724 7873,'11'9'198,"-1"3"0,-13 11 0,-1 5 123,-3 7 1,-10-2 0,1 2-1,-7 2-214,-5 3 1,-7 2 0,4 0-1,1 0-277,0 0 0,-5-9 0,7-5 0,0-5-706,-3-2 0,15-9 491,-5-5 0,14-14 1,0-7-1,5-5 385,2-2 0,0-2 0,0-3 0,0-2 0,0 3 0,0 1 0,0 3 0,2 3 0,5 4 0,-2-3 0,9 8 31,2-3 1,3 8 0,2-1 0,0 7 127,0 5 1,0 10-1,2-1 1,3 7-166,2 5 1,9 3 0,-4-6 0,2 6-497,0 1 502,0-6 0,7 14 0,0-8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35.846"/>
    </inkml:context>
    <inkml:brush xml:id="br0">
      <inkml:brushProperty name="width" value="0.08571" units="cm"/>
      <inkml:brushProperty name="height" value="0.08571" units="cm"/>
      <inkml:brushProperty name="color" value="#E71224"/>
    </inkml:brush>
  </inkml:definitions>
  <inkml:trace contextRef="#ctx0" brushRef="#br0">0 400 8169,'0'-14'333,"0"0"1,0 7 350,0-7 1,3 9-388,4-2 1,7 5 0,11 2 0,6 0-115,1 0 0,-4 0 1,7 0-1,3 0-192,1 0 1,-4 0 0,0 0 0,0 0-221,-2 0 1,4 0 0,-9 2 0,-2 3-2009,-2 2 2237,-3 0 0,-10-7 0,-1 0 0</inkml:trace>
  <inkml:trace contextRef="#ctx0" brushRef="#br0" timeOffset="183">210 43 8272,'-32'0'0,"4"-3"955,4-4-489,13 5 1,4-7 0,14 9-96,7 0 1,4-7 0,6 0 0,1 2-214,3 3 1,7 2 0,-4 0 0,-1 0-721,0 0 1,5 0-1,-4 0 562,1 0 0,3 0 0,8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45.244"/>
    </inkml:context>
    <inkml:brush xml:id="br0">
      <inkml:brushProperty name="width" value="0.08571" units="cm"/>
      <inkml:brushProperty name="height" value="0.08571" units="cm"/>
      <inkml:brushProperty name="color" value="#E71224"/>
    </inkml:brush>
  </inkml:definitions>
  <inkml:trace contextRef="#ctx0" brushRef="#br0">1 399 8232,'0'-14'275,"0"0"0,0 12 0,0 2 0,0 12 105,0 6 0,7 13 0,2 4 0,1 4 27,-1 4 1,-2 6 0,-5 2 0,3 0-615,2 1 1,2 4 0,-4-5-1,4 3-383,3 4 1,-5-9 0,5-4-1,-1-10-14,1-5 0,-5-9 0,7-9 1,0-5 603,-2-10 0,6-6 0,-6-12 0</inkml:trace>
  <inkml:trace contextRef="#ctx0" brushRef="#br0" timeOffset="251">316 757 7824,'19'-35'-318,"-5"0"1,2 9 0,-9-4 0,0 4 1100,3 5-676,-8-5 1,14 26 0,-9 0 72,-2 12 0,-3 9 1,-2 5-1,3 4-48,4 3 1,-5-5-1,7 4 1,1-1-64,4-6 0,-3-1 0,3-3 0,3-3 98,1-4 1,3-4 0,0-10-1,3-3 103,4-4 0,-5-7 1,5-14-1,-5-7-173,-2-4 0,-7-3 0,-2 0 1,-3 0-249,-4 0 1,-5 7 0,-7 2 0,-9 2-218,-10 6 0,-7 11 0,-9 7 0,0 4-76,0 3 1,0 0-1,0 3 1,3 4-247,4 7 690,14-5 0,2 19 0,7-4 0</inkml:trace>
  <inkml:trace contextRef="#ctx0" brushRef="#br0" timeOffset="948">1304 315 8185,'0'21'526,"0"0"0,0 3-69,0 4 0,0-3 1,-3 10-1,-1 3-218,-3 2 1,-3-1 0,3-1 0,-7-3-312,-4 2 1,-3 3 0,0-1 0,0-1-199,0-3 0,0-12 0,0 0 0,0-9-326,0-4 1,0-3-1,0-10 1,0-4 188,0-7 0,7-4 0,2-6 0,3-1 249,4-3 0,-4-10 1,2 6-1,2-3 193,3 0 0,2 9 0,2-2 0,3 5 103,2 2 0,7 7 0,-5 2 0,3 3 227,4 4 0,-4 3 1,2 4-1,2 5-53,3 7 1,2 5 0,2 4 0,3 3-263,2 2 0,0 0 1,-5-5-1,3 3-272,2 2 0,9 0 1,-4-7-1,-1-3 222,-4-4 0,5 5 0,0-7 0</inkml:trace>
  <inkml:trace contextRef="#ctx0" brushRef="#br0" timeOffset="1181">1640 610 8115,'7'14'-455,"2"-3"730,3-1 0,2-1 1,7-4 410,0 2 0,7 0 0,2-7 0,1 0-705,-1 0 1,7 0-1,-2 0 1,3-3-495,-3-4 1,2 5 0,-9-7 0,-2 2 512,-3 0 0,-2-10 0,0 6 0</inkml:trace>
  <inkml:trace contextRef="#ctx0" brushRef="#br0" timeOffset="1399">1850 336 8020,'0'14'728,"0"0"0,0 3-49,0 1 0,0 6 0,0 4 1,0 7-265,0 5 1,0 2 0,2 0 0,3 0-488,2 0 1,7 0 0,-5 0 0,3-3-298,4-4 0,1 3 0,-1-10 1,-2-5 368,3-7 0,1 3 0,3-7 0</inkml:trace>
  <inkml:trace contextRef="#ctx0" brushRef="#br0" timeOffset="1733">2796 0 8176,'-21'0'109,"0"0"0,0 0 390,0 0 1,7 3 0,0 4-1,-3 7-28,-1 4 1,-3 13 0,0 4 0,2 7-278,5 7 0,-2-3 0,9 10 0,2 3-211,3 1 0,2 1 0,0-5 0,2-7-97,5-4 1,7-6-1,12-6 1,4-12-93,3-12 1,-5-6-1,4-3 1,-1-3 82,-6-4 0,-1-4 1,-6-10-1,-4 0 183,-7 0 1,-4 0 0,-3 0 0,-3 0-150,-4 0 0,-7 0 1,-11 2-1,-6 5-159,-1 7 1,-6 4-1,-8 3 1,-3 0-503,2 0 1,-2 10 749,7 4 0,-5 5 0,14 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3:57.804"/>
    </inkml:context>
    <inkml:brush xml:id="br0">
      <inkml:brushProperty name="width" value="0.08571" units="cm"/>
      <inkml:brushProperty name="height" value="0.08571" units="cm"/>
      <inkml:brushProperty name="color" value="#E71224"/>
    </inkml:brush>
  </inkml:definitions>
  <inkml:trace contextRef="#ctx0" brushRef="#br0">1 567 8402,'0'-21'330,"0"0"1,0 7-128,0 0 1,0 12-1,0 2 81,0 12 1,2 16 0,3 4 0,4 3-58,3 0 1,-5 7 0,5 10 0,-1 2-220,1 4 0,-7 3 0,4 4 0,-2 3-379,0 2 0,2 7 1,-4-9-1,2-5-1058,-2-5 0,-1-14 1429,3-2 0,-4-9 0,6-12 0</inkml:trace>
  <inkml:trace contextRef="#ctx0" brushRef="#br0" timeOffset="450">106 462 8280,'14'-32'-80,"0"4"0,2 4-150,3 3 1,2 3 0,-2 1 0,-3 6 600,-2 1 1,0 1 0,7 4-1,0-2-155,0 3 1,-7 1-1,0 6-212,2 4 0,-6 7 0,-3 11 0,-5 3-43,-2-2 1,0 4-1,-2 1 1,-5 1-38,-7 6 0,-5-8 0,-2 0 1,0-2-64,0 0 1,0 0-1,2-7 1,3 0-127,2 1 93,9-11 1,5-1 0,14-10-1,5-3 95,2-4 1,7 5 0,0-5 0,-2 5 390,-3 2 0,-2 0 0,0 0 186,0 0 0,-9 9 1,-8 5-28,-8 5 1,-8 2-1,-9 0 1,-2 0-150,-5 0 0,-3 0 1,-6 0-1,2 0-289,-2 0 1,4-10 0,0-4 0,3-4-832,4-3 1,3-3 795,2-4 0,9-14 0,3-11 0</inkml:trace>
  <inkml:trace contextRef="#ctx0" brushRef="#br0" timeOffset="733">841 651 8543,'0'-11'1134,"10"-1"1,4 7-1,4-2-1365,3 3 0,7 1 1,3 3-1,-1 0-346,1 0 1,4 0 576,-7 0 0,9-9 0,-4-3 0</inkml:trace>
  <inkml:trace contextRef="#ctx0" brushRef="#br0" timeOffset="948">1325 231 8112,'-10'12'365,"6"0"1,-8-5-32,3 7 1,2 11 0,7 6 0,0-1-57,0 0 1,0 8 0,0-3 0,2 7-408,5 7 0,2-5 0,8 3 1,-3-8 128,2-3 0,3-1 0,2 7 0</inkml:trace>
  <inkml:trace contextRef="#ctx0" brushRef="#br0" timeOffset="1248">1892 0 8207,'-2'21'513,"-3"0"1,-4 2-70,-3 5 0,-2 5 0,-7 11 0,0 8-158,0 11 0,7 0 0,2 7 0,3-5-175,4-2 0,3 5 0,4-5 0,5-9-182,7-7 1,5-17 0,4-9 0,3-12-53,2-6 1,2-6-1,-6-4 1,-1-7 88,-4-4 0,-12-3 0,2 0 0,-2 0 241,0 0 1,-2-1 0,-12 1-1,-10 0-627,-8 0 0,-8 10 0,-9 4 1,0 4 419,0 3 0,-9 10 0,-3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06.919"/>
    </inkml:context>
    <inkml:brush xml:id="br0">
      <inkml:brushProperty name="width" value="0.08571" units="cm"/>
      <inkml:brushProperty name="height" value="0.08571" units="cm"/>
      <inkml:brushProperty name="color" value="#E71224"/>
    </inkml:brush>
  </inkml:definitions>
  <inkml:trace contextRef="#ctx0" brushRef="#br0">378 521 8323,'21'-30'0,"0"4"0,-2-7 0,-3 3 328,-2 4 0,-9 3 0,4 2 294,1 0 1,-8 7 0,3 2-224,-10 3 1,0 4 0,-9 12 0,-2 7-295,-3 5 0,-2 11 0,0 8 0,0 6-107,0 5 0,0 0 0,3-4 1,1 1-226,3 3 0,10-7 1,-3-7-1,4 0-6,3-2 1,3-5 0,4-12 0,9-4 352,10-3 1,-1-11 0,10-14-1,0-10 52,-2-9 0,4-14 1,-6-7-1,-1-5-15,0-2 0,-11 0 0,-12 0 0,-5 2-31,-2 5 0,-4-2 0,-10 11 0,-17 8-162,-13 8 1,-3 10 0,-11 7 0,-3 7-370,1 5 0,-6 11 0,17 5 0,5 5-1052,6 2 0,8 9 1457,9 5 0,0 5 0,0 2 0</inkml:trace>
  <inkml:trace contextRef="#ctx0" brushRef="#br0" timeOffset="433">904 689 8223,'0'-32'206,"2"1"0,3 10 0,4 0 126,3 0 1,2 0 0,4-2 0,-1-3-22,-3-2 1,0-2 0,9 2 0,3-7-321,2-5 0,-7 0 0,-7 3 0,0 2-143,-3-2 0,-1-1 1,-10 3-1,0 7-53,0 5 0,0 9 0,-3 0-171,-4-3 0,3 8 0,-8 4 302,3 10 1,-5 16 0,7 14 0,2 5 268,3 2 1,-5 9 0,0 5 0,2 5 74,3 2 0,2 7 1,0 0-1,0-2-264,0-3 1,7 5 0,2-2 0,3-5-324,4-5 1,3-18 0,2 0 0,0-10-862,0-11 910,-9-8 0,-3-20 0,-11-5 1,-8-2 104,-11 2 0,-2-5 0,-12 7 0,-3-2 163,-1 0 0,-3 0 0,0-7 0</inkml:trace>
  <inkml:trace contextRef="#ctx0" brushRef="#br0" timeOffset="533">841 836 8223,'11'-9'519,"8"7"0,-3-8 0,8 3-86,4 0 1,9 0 0,-2 5 0,5-3-376,2-2 1,9 0 0,3 7 0,2 0-222,0 0 1,-9 0-1,2 0 163,-5 0 0,-2 0 0,0 0 0</inkml:trace>
  <inkml:trace contextRef="#ctx0" brushRef="#br0" timeOffset="768">42 1572 8587,'21'0'474,"9"0"1,8-3-1,9-1-146,9-3 1,16-10 0,12 6 0,14-3-252,-44 7 0,2 0 0,1 1 0,0 0 0,3-2 0,-1 0 0,-2 2 0,-2 0-518,0 1 1,-2 1 0,40-3-1,-6 7 441,-8 0 0,-21 0 0,3 0 0</inkml:trace>
  <inkml:trace contextRef="#ctx0" brushRef="#br0" timeOffset="1134">609 2118 8387,'-11'0'746,"1"2"1,10 6-1,0 6-426,0 4 1,10-4-1,4 0 1,4 3-70,4 1 1,1-6-1,3-5 1,4-5-48,3-2 1,-5 0 0,4-2-1,-1-5-15,-6-7 1,-1-14 0,-6-7 0,-1-5-72,-3-2 1,-10 0 0,1 0 0,-10 0-236,-9 0 0,-14 9 1,-7 3-1,-4 4 268,-3 5 0,-7 3 0,0 13 0,0-2-344,-3 2 0,10 10 0,-2 4 0,6 5-454,1 10 0,4-1 0,1 12 1,1 0-231,6-2 1,4 6 876,7-4 0,-5 5 0,7 2 0</inkml:trace>
  <inkml:trace contextRef="#ctx0" brushRef="#br0" timeOffset="1366">1492 1866 8507,'21'-7'387,"0"0"0,0 0 0,0 7-46,0 0 1,-9 9 0,-5 5 0,-5 5-140,-2 2 0,-2 7 0,-5 2 0,-5 1-215,0-1 1,-6 5-1,4-5 1,-5 1-520,-2-1 0,0-2 1,2-7-1,3-2 532,2-5 0,0 5 0,-7-8 0</inkml:trace>
  <inkml:trace contextRef="#ctx0" brushRef="#br0" timeOffset="1516">1219 2055 8084,'9'-21'-553,"-6"7"0,6 2 1043,0 3 1,3 2-1,9 7 1,0 0-82,0 0 0,2 12 0,5 6 0,5 8-70,0 0 1,6 6-1,-6 1 1,2 2-236,0 0 0,-9 0 0,2 7 0,-7 0-467,-7 0 363,5-9 0,-17 7 0,7-8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09.486"/>
    </inkml:context>
    <inkml:brush xml:id="br0">
      <inkml:brushProperty name="width" value="0.08571" units="cm"/>
      <inkml:brushProperty name="height" value="0.08571" units="cm"/>
      <inkml:brushProperty name="color" value="#E71224"/>
    </inkml:brush>
  </inkml:definitions>
  <inkml:trace contextRef="#ctx0" brushRef="#br0">526 1640 7076,'-11'0'1605,"-1"0"-1382,5 0 1,2 2 0,-7 5 0,3 7-176,4 5 1,-4 4 0,2 3-1,0 4-3,-2 3 0,-3 2 1,-9 5-1,0-3 2,0-2 1,0 0-1,0 7 1,-2-2-5,-5-5 1,4 2-1,-4-9 1,3-2-60,-3-3 0,11-9 0,-4-2 0,3-3-101,-1-4 0,5-3 1,0-2-9,-2 0 1,6-2 0,1-5-1,2-7-37,0-5 1,0-2 0,7 0 0,0 0 42,0 0 0,0-2 1,0-3-1,0-2 35,0 3 0,7 8 0,2 3 0,3-2 34,4-3 1,3-2 0,2 3-55,0 4 0,0-3 1,0 10-1,0 0 104,0-2 0,0 6 0,0-6 0</inkml:trace>
  <inkml:trace contextRef="#ctx0" brushRef="#br0" timeOffset="714">1325 85 7003,'-28'-28'0,"-3"2"30,-1 8 0,6 6 0,-2 14 357,5 5 1,2 14 0,0 17 0,0 8-56,0 10 1,-7 17 0,-1 9 0,4 11-128,13-42 0,0 1 0,2 3 0,-1 2 0,1 8 0,-1 3 1,1 2-1,-1 2-93,0 4 1,1 0 0,4-2 0,1-1 0,0 1 0,3-1 0,1-6 0,2-3-166,1-6 0,3-2 1,2-3-1,4-3 0,22 29 1,4-11-231,8-19 1,2-14 0,-5-16 0,0-3-596,0-2 0,-7-9 878,0 2 0,-10-5 0,6-2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2T00:32:25.503"/>
    </inkml:context>
    <inkml:brush xml:id="br0">
      <inkml:brushProperty name="width" value="0.08571" units="cm"/>
      <inkml:brushProperty name="height" value="0.08571" units="cm"/>
      <inkml:brushProperty name="color" value="#E71224"/>
    </inkml:brush>
  </inkml:definitions>
  <inkml:trace contextRef="#ctx0" brushRef="#br0">0 370 10131,'10'12'589,"2"-2"0,12-10 0,3 0-551,2 0 0,7 0 0,-5 0 0,3-2-621,5-6 1,-5 4 0,0-9 582,-3 4 0,-2-8 0,-7 5 0</inkml:trace>
  <inkml:trace contextRef="#ctx0" brushRef="#br0" timeOffset="183">174 0 8047,'0'24'-178,"-2"5"0,-3 5 645,-2 0 1,-1 7 0,8-2-1,0 9-121,0 10 0,0 3 0,0-1 0,0-2-210,0 3 1,3 2-1,2 0 1,2-5-829,-2-7 0,5-5 692,-3-3 0,10 1 0,-5-1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11.186"/>
    </inkml:context>
    <inkml:brush xml:id="br0">
      <inkml:brushProperty name="width" value="0.08571" units="cm"/>
      <inkml:brushProperty name="height" value="0.08571" units="cm"/>
      <inkml:brushProperty name="color" value="#E71224"/>
    </inkml:brush>
  </inkml:definitions>
  <inkml:trace contextRef="#ctx0" brushRef="#br0">547 484 8909,'-14'7'0,"2"3"311,3 1 0,2 13 0,5 11 0,-5 4 67,-7 3 0,-3 10 0,-1 4 0,-1 4-35,-4 4 1,-3-4 0,5-4 0,0-4-452,0-1 1,-2-7 0,-3 3 0,-2-10-460,2-9 0,3-4 1,2-6 186,0-4 0,2-7 0,3-14 0,4-7-56,3-4 1,-8-10 0,6-3 0,-1 1 385,5 0 0,-2-8 0,-1 6 0,1-3 109,0 0 0,2 2 1,7-4-1,0 4 53,0 3 1,7 1 0,2 11-1,3 4 88,4 7 0,3 4 1,2 6-1,0 6 84,0 12 0,0 10 1,0 11-1,0 0-93,0 0 1,0 0-1,2 0 1,3 0-383,2 0 1,9 0 0,-4-3 0,2-1-1591,0-3 1781,0-10 0,7 6 0,0-10 0</inkml:trace>
  <inkml:trace contextRef="#ctx0" brushRef="#br0" timeOffset="265">694 1178 8026,'-21'-12'549,"2"5"-348,5 14 1,5 5 0,7 9-1,-3 0-4,-2 0 1,0 7 0,7 0 0,2 0-123,5 2 0,-2-7 0,9 6-78,2-6 1,3-4-1,4-5 1,3-7 96,2-5 1,-7-4 0,-7-5-1,3-10-83,1-8 1,1-1 0,-5-7-1,-5 3-282,1 4 1,-8-4-1,3-1 1,-8 1-40,-4 0 0,-9 2 0,2 7 0,-5 0-420,-2 0 0,0 0 730,0 0 0,0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18.317"/>
    </inkml:context>
    <inkml:brush xml:id="br0">
      <inkml:brushProperty name="width" value="0.08571" units="cm"/>
      <inkml:brushProperty name="height" value="0.08571" units="cm"/>
      <inkml:brushProperty name="color" value="#E71224"/>
    </inkml:brush>
  </inkml:definitions>
  <inkml:trace contextRef="#ctx0" brushRef="#br0">484 43 8331,'-7'-14'363,"0"0"0,-9 9-315,2-2 0,-5 5 0,-2 4 1,0 5-117,0 7 1,0 12 0,-3 7 0,-1 4 92,-3 7 1,0 12-1,9 0 1,5 5-41,7 2 1,5-2-1,2-3 1,2-4-58,5-3 1,14-6 0,12-15 0,2-11 254,0-8 0,0-6 0,7-14 0,0-10 105,0-7 0,-9-4 1,-5 2-1,-7-5-51,-7 1 0,-5-6 0,-9 8 0,-2 0-122,-5-1 1,-5 3 0,-9 9 0,-2 3-281,-5 2 0,-5 9 0,-9-2 0,-2 5-77,-6 2 1,6 0 0,-5 2 0,5 5 62,2 7 1,2 5 0,5 4 0,9 3-738,10 2 916,-3 10 0,17-6 0,-7 10 0</inkml:trace>
  <inkml:trace contextRef="#ctx0" brushRef="#br0" timeOffset="150">820 757 8279,'-9'-11'387,"6"-8"0,-4 17-387,14-5 0,5-5 0,9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20.166"/>
    </inkml:context>
    <inkml:brush xml:id="br0">
      <inkml:brushProperty name="width" value="0.08571" units="cm"/>
      <inkml:brushProperty name="height" value="0.08571" units="cm"/>
      <inkml:brushProperty name="color" value="#E71224"/>
    </inkml:brush>
  </inkml:definitions>
  <inkml:trace contextRef="#ctx0" brushRef="#br0">441 568 8465,'10'-21'-162,"1"0"1,10 0 0,0 0-7,0 0 1,0 7 0,3 2 0,2 1 608,2-1 1,2 7 0,-4-2-1,2 5-214,-3 2 0,-1 0 0,-3 0 0,-3 2-140,-4 5 0,3 5 0,-10 9 46,-3 0 0,-4 2 0,-7 3 1,-7 2-163,-4-2 0,-6-1 0,-1 3 0,-3 8-188,2 3 0,-4-4 0,2 0 1,0 3-14,-3 1 1,10 1 0,-2-3 0,9-4 86,4-3 1,-4-2 371,7-7 0,10-9 1,13-5-1,7-5 175,5-2 0,10-9 0,-5-3 0,2-2-27,0 0 1,-7 3 0,7-6 0,0 6-579,-3 1 1,-1-4 0,-8 7 0,3 3 200,2 1 0,0-6 0,-7-3 0</inkml:trace>
  <inkml:trace contextRef="#ctx0" brushRef="#br0" timeOffset="667">1765 799 8227,'-18'-2'573,"4"-5"0,-3 2-207,10-9 0,10 10 1,11-3-97,4 4 1,10 3-1,3 0 1,-1 0-278,0 0 1,8 0 0,-3 0-1,2 0-1707,-2 0 1714,5 0 0,-8-9 0,10-3 0</inkml:trace>
  <inkml:trace contextRef="#ctx0" brushRef="#br0" timeOffset="901">2270 295 8227,'14'0'262,"0"0"0,-3 2 0,3 5 0,-4 10 413,-1 8 0,-7 1 0,5 9 0,-2 2-490,2 3 1,-5 4-1,5 3 1,-4 4-225,-3 3 0,0-5 0,0 5 0,2-3-504,5-4 1,-5-5 0,5-7 542,-4-7 0,6 5 0,3-1 0</inkml:trace>
  <inkml:trace contextRef="#ctx0" brushRef="#br0" timeOffset="1203">3047 148 8227,'-21'9'0,"0"8"0,0 6 178,0 5 0,-2 12 0,-3-1 1,-2 10 275,2 5 0,3-5 0,2 5 0,2-1-55,5 1 1,5 0 0,11 0 0,5-10-257,7-7 1,7-18 0,7 0 0,5-8 59,0-6 0,6-5 0,-4-7 0,5-9-160,2-10 1,-9 0 0,-5-6 0,-5-1-58,-2 0 0,-9 5 0,-5-4 1,-7 3-396,-7 11 0,-7-3 1,-14 9-1,-10 0-315,-8 5 0,-1 5 0,-11 4 724,-8 5 0,-6 5 0,-12 9 0</inkml:trace>
  <inkml:trace contextRef="#ctx0" brushRef="#br0" timeOffset="1744">273 64 8254,'-21'0'-372,"7"0"0,0 2 421,-2 5 1,-3-2 0,-2 9 0,3 2 364,4 3 1,-5 11-1,5 5 1,-5 7-62,-2 7 1,2 5-1,3 11 1,4 5-190,3 7 0,2 5 0,7 5 0,0 1-254,0 3 1,5 0 0,6-9-1,13-7-377,6-12 1,5-5 0,10-16 0,1-11-1313,3-13 1779,10-8 0,-6-10 0,10 0 0</inkml:trace>
  <inkml:trace contextRef="#ctx0" brushRef="#br0" timeOffset="1950">1408 1 8206,'12'42'-8,"6"7"1,-4 2 0,5 3 194,2 4 0,0 3 0,0 0 1,-2-3 30,-5-2 0,-3 0 0,-6 9 0,2 3-182,-2 2 1,-12 3 0,-7-6 0,-5 6-937,-2 1 0,0 1 900,0 2 0,-9-4 0,-3-10 0</inkml:trace>
  <inkml:trace contextRef="#ctx0" brushRef="#br0" timeOffset="2567">3656 820 10396,'21'0'72,"8"0"0,1 0 0,3 0-1919,4 0 1847,-7 0 0,19 0 0,-4 0 0</inkml:trace>
  <inkml:trace contextRef="#ctx0" brushRef="#br0" timeOffset="2700">4161 484 9056,'-45'0'0,"-1"0"138,-3 0 1,0 7-1,7 2 1,0 3-164,0 4 1,2-4-1,3 0 1,4-1-1315,3 1 1339,1-7 0,8 4 0,0-9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26.373"/>
    </inkml:context>
    <inkml:brush xml:id="br0">
      <inkml:brushProperty name="width" value="0.08571" units="cm"/>
      <inkml:brushProperty name="height" value="0.08571" units="cm"/>
      <inkml:brushProperty name="color" value="#E71224"/>
    </inkml:brush>
  </inkml:definitions>
  <inkml:trace contextRef="#ctx0" brushRef="#br0">97 399 8367,'-21'0'0,"0"0"351,0 0 617,0 0-579,9 0 1,26 0 0,16 0-192,5 0 0,5 3 1,7 1-1,2 6-440,-3 1 0,-1-6 1,-3 4-1,0-2-174,0 0 1,-3 0 0,-3-4 415,-8 4 0,4-5 0,1 7 0</inkml:trace>
  <inkml:trace contextRef="#ctx0" brushRef="#br0" timeOffset="310">1000 0 8207,'-12'9'-496,"5"5"0,5 5 839,2 2 1,2 7 0,3 2 0,4 6-7,3 8 1,-5-2 0,7 7 0,3-5-435,1-2 0,-4 7 1,0 0-1,0-2-660,-2-3 1,4-9 756,-9 0 0,10 1 0,-6 6 0</inkml:trace>
  <inkml:trace contextRef="#ctx0" brushRef="#br0" timeOffset="613">1504 105 8207,'14'-21'-584,"1"0"0,-11 0 0,6 2 768,-1 5 0,-7 7 0,3 17-91,-10 11 1,1 2 0,-8 12-1,0 2-112,0 3 1,1-5-1,-3 0 1,7 3 30,4 1 0,3 3 0,0 0 0,0 0-32,0 0 1,3-9-1,4-5 1,7-7 205,5-7 1,2 2-1,2-9 1,3-4 199,2-8 0,0-14 0,-7-9 0,-3 0-116,-4-2 0,3 7 0,-10-5 1,-5 4-126,-7 3 1,-6 0 0,-13 3 0,-1 4-358,-3 7 1,-7 4 0,4 3 0,1 0-634,-1 0 1,10 0 844,7 0 0,0 10 0,-7 1 0</inkml:trace>
  <inkml:trace contextRef="#ctx0" brushRef="#br0" timeOffset="877">2051 588 8225,'21'0'-857,"0"0"1,2 0 856,5 0 0,5 0 0,18-9 0,3-3 0</inkml:trace>
  <inkml:trace contextRef="#ctx0" brushRef="#br0" timeOffset="993">2408 357 8272,'-33'0'-299,"-11"0"0,9-2 0,5-3 47,4-2 1,12 0 251,0 7 0,0-9 0,-7-3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24.349"/>
    </inkml:context>
    <inkml:brush xml:id="br0">
      <inkml:brushProperty name="width" value="0.08571" units="cm"/>
      <inkml:brushProperty name="height" value="0.08571" units="cm"/>
      <inkml:brushProperty name="color" value="#E71224"/>
    </inkml:brush>
  </inkml:definitions>
  <inkml:trace contextRef="#ctx0" brushRef="#br0">0 358 8410,'0'-21'199,"0"7"262,0 0 1,0 14 0,0 5 0,0 16-96,0 9 1,0-2 0,0 7-1,0 5-169,0 6 1,7-1-1,0 4 1,0-5-510,3-2 1,-6 0-1,8 0 1,0 0-501,-1 0 1,-4 0 0,7-2 811,3-5 0,1-5 0,3-9 0</inkml:trace>
  <inkml:trace contextRef="#ctx0" brushRef="#br0" timeOffset="270">337 547 8412,'0'-14'-120,"-3"0"169,-4-2 0,-2 4 220,-5-2 0,2 21 0,8 5-68,-3 11 1,0 14 0,7-4 0,0 2-104,0 0 0,7-2 0,2 2 0,0-7 59,1-5 1,6-4 0,-2-3 0,5-4 127,2-3 0,-3-4 0,-1-12 0,-3-7-91,2-5 0,-7-4 0,-2-3 0,-4-4-146,-3-3 0,-3 0 1,-4-4-1,-7 4-188,-4 3 0,-3-5 0,0 7 0,0 2-433,0 3 0,0 4 0,0 3-2063,0 2 2636,9 9 0,-7-4 0,7 9 0</inkml:trace>
  <inkml:trace contextRef="#ctx0" brushRef="#br0" timeOffset="1402">1576 232 8192,'21'-9'0,"-7"6"0,0-6 0,3 2 40,1 0 0,-4 0 243,0 7 1,-2 2-1,4 5-111,-2 7 1,-9-2 0,2 4 0,-7 5-18,-7 5 1,2 2-1,-6-7 1,-1 2-27,0 5 1,1-2-1,-6 7 1,6-3-265,1-4 1,-4 4-1,7-2 1,3-2-48,1-3 1,6-2-1,4-2 1,7-3-85,4-2 1,6-9 0,4 2-1,7-5-91,4-2 1,4 0 0,-4-2 0,-1-3 356,-3-2 0,-10-9 0,6 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28.583"/>
    </inkml:context>
    <inkml:brush xml:id="br0">
      <inkml:brushProperty name="width" value="0.08571" units="cm"/>
      <inkml:brushProperty name="height" value="0.08571" units="cm"/>
      <inkml:brushProperty name="color" value="#E71224"/>
    </inkml:brush>
  </inkml:definitions>
  <inkml:trace contextRef="#ctx0" brushRef="#br0">80 568 8156,'-21'-12'24,"0"1"425,0 4 0,9 2 1,7-9-224,10-2 1,14-3 0,11-2 0,3 0-172,4 0 0,3 0 1,2 0-1,0 2-52,0 5 1,0-2-1,0 9 1,-2 2-12,-5 3 1,2 2 0,-9 0 78,-2 0 0,-12 9 1,-7 8-1,-5 6 84,-2 5 0,-12 7 1,-9-5-1,-9 3-60,-3 4 1,-6 3 0,6 2 0,-2 0-69,0 0 0,9 0 1,-2-2-1,5-3-254,2-2 0,9-9 0,5 2-62,5-5 1,13-11 0,10-5 0,12-5-13,7-2 0,4-2 0,3-5 0,4-7-1457,3-5 1758,-7 8 0,4-17 0,-9 4 0</inkml:trace>
  <inkml:trace contextRef="#ctx0" brushRef="#br0" timeOffset="333">773 505 8181,'0'-21'-712,"0"7"1,0 0 1210,0-2 1,9-3 0,5 0-113,5 5 0,2 3 0,0 6 0,2-2-125,6 2 0,-6 3 1,5 2-1,-5 0-71,-2 0 0,0 2 0,-2 5-117,-5 7 0,-5 5 0,-9 2 0,-2 0-3,-5 0 0,-5 7 1,-9 2-1,0 1-34,0-1 1,0 5-1,3-4 1,1-1-167,3 0 0,3-2 0,-3-7 1,6 0-138,6 0 0,2-7 0,2-2 99,6-3 0,3 5 1,10-7-1,3-2-273,4-3 1,-3-4-1,10-3 1,0-2 439,-2 3 0,7-8 0,-8 0 0</inkml:trace>
  <inkml:trace contextRef="#ctx0" brushRef="#br0" timeOffset="500">1403 673 8181,'22'-11'-721,"-4"1"1048,-4 1 0,5 7 1,-5-6-1,5 6-223,2 2 1,0 0-1,0 0-104,0 0 0,0-9 0,0-3 0</inkml:trace>
  <inkml:trace contextRef="#ctx0" brushRef="#br0" timeOffset="752">1866 106 9745,'0'21'454,"0"0"0,0 9 0,0 5 0,0 5-102,0 2 0,2 0 1,3 2-1,2 3-335,-3 2 1,6 0-1,-1-7 1,0 0-679,1 0 1,4-7 0,-5-2 0,1-3-1782,-1-4 2442,7-3 0,-4-2 0,9 0 0</inkml:trace>
  <inkml:trace contextRef="#ctx0" brushRef="#br0" timeOffset="1052">2475 127 8181,'0'-21'326,"0"9"0,-2 7 1,-5 17-1,-7 12-110,-5 6 1,0 7-1,3 10 1,2 4-215,-2 3 1,4-5 0,0 7-1,3 0 84,4-2 0,3-3 1,2-9-1,2-2-123,5-5 0,5-5 1,9-11-1,0-5 119,0-7 0,0-5 0,0-4 0,-2-5 190,-5-7 0,-2-12 0,-8-2 0,3 0-14,-2-2 0,-5 7 0,-7-6 0,-7 6-317,-5 2 0,-4 2 1,-3 3-1,-2 4-410,2 3 1,-4 2 0,2 7 0,2 0 468,3 0 0,-7 19 0,-3 4 0</inkml:trace>
  <inkml:trace contextRef="#ctx0" brushRef="#br0" timeOffset="1420">2832 820 8430,'0'14'584,"0"0"0,3-9 1,4 2-132,7-5 0,7-2 0,7 0 1,7-2-590,5-5 0,9 2 1,2-9-1,0-2-382,1-3 0,4 1 1,-7 1 517,-3 3 0,-1 0 0,-3-7 0</inkml:trace>
  <inkml:trace contextRef="#ctx0" brushRef="#br0" timeOffset="1618">3337 526 8260,'-21'0'128,"0"0"0,-3 0 190,-4 0 1,5 0-1,-7 0 1,2 0-27,0 0 1,-10 0-1,6 0 1,-3 0-564,0 0 1,2 2 0,-2 3-1,7 2-839,4-2 1110,3-3 0,0 7 0,0 3 0</inkml:trace>
  <inkml:trace contextRef="#ctx0" brushRef="#br0" timeOffset="2249">4093 1 8134,'-21'0'84,"7"0"0,0 0 286,-2 0 0,4 0 0,-2 2 97,-2 5 1,-10 5 0,-2 9 0,0 2-257,-2 5 0,6 5 0,-6 11 0,2 5-118,0 7 0,0-2 1,9 0-1,5-1-233,7 1 1,5-5-1,2 5 1,2-5 17,5-9 1,5-8 0,11-13 0,3-3-12,2-2 1,7-9 0,-5 0 0,1-10 379,-1-9 1,-2-5 0,-9-2 0,-3 0 97,-2 0 0,-9-7 1,2 0-1,-5 2-108,-2 3 0,-9 2 0,-5 0 0,-5 2-257,-2 5 0,-9 5 0,-5 9 0,-7 0-278,-7 0 1,4 16 0,-6 5 0,2 5-961,0 4 1,9 1 1257,12 4 0,5 5 0,2-8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38.169"/>
    </inkml:context>
    <inkml:brush xml:id="br0">
      <inkml:brushProperty name="width" value="0.08571" units="cm"/>
      <inkml:brushProperty name="height" value="0.08571" units="cm"/>
    </inkml:brush>
  </inkml:definitions>
  <inkml:trace contextRef="#ctx0" brushRef="#br0">505 250 8446,'0'-42'0,"0"0"-327,0 0 0,0 7 0,0 3 676,0 1 0,-9 13 0,-5 11 1,-5 7 108,-2 7 0,0 14 1,0 16-1,-2 12-34,-5 14 0,-5 12 0,12-30 0,0 3 1,0 5-1,0 1-173,-1 7 1,2 2 0,2 5-1,1 2 1,0 6 0,1 2-1,0 4 1,-1 2-240,0 4 1,2 4 0,6-25 0,2 3 0,-1 0 0,1 7 0,-1 1 0,2 1-1,2 0 1,1 0 0,1 1-2,0 0 1,1 1-1,2-1 1,1-1-1,2-1 1,1 0-1,1-3 1,1-1 0,1-1-1,2-4 1,1-1-1,1-2-305,6 25 1,4-4 0,2-12 0,3-5 0,0-17 0,2-4 0,1-5 0,1-4-1051,32 26 1344,0-3 0,-5-19 0,5 5 0,5-5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39.968"/>
    </inkml:context>
    <inkml:brush xml:id="br0">
      <inkml:brushProperty name="width" value="0.08571" units="cm"/>
      <inkml:brushProperty name="height" value="0.08571" units="cm"/>
      <inkml:brushProperty name="color" value="#E71224"/>
    </inkml:brush>
  </inkml:definitions>
  <inkml:trace contextRef="#ctx0" brushRef="#br0">526 124 8689,'0'-21'654,"0"0"0,-3 0-4,-4 0 0,3 3 1,-10 4-433,-3 7 0,5 7 0,-2 7 0,-4 7-138,-8 4 0,3 10 0,-8 5 0,3 4-230,0 8 1,-7 13-1,5 3 1,0 7-47,-1-1 0,10-1 1,10-3-1,1 0-120,6 0 1,4-19 0,9-9 0,12-11 174,12-10 1,-1-5 0,3-14-1,3-6 220,1-10 0,1-15 0,-5 1 0,-7-2-31,-5 2 1,-9-2-1,-2 6 1,-2 1-83,-6 0 0,-11 9 0,-9 9 0,-8 3-143,-4 4 0,-11 3 1,-1 6-1,-9 8-106,-5 9 1,8 14 0,-3 0 0,7 5 282,7 2 0,-5 9 0,7 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47.185"/>
    </inkml:context>
    <inkml:brush xml:id="br0">
      <inkml:brushProperty name="width" value="0.06" units="cm"/>
      <inkml:brushProperty name="height" value="0.06" units="cm"/>
      <inkml:brushProperty name="color" value="#004F8B"/>
    </inkml:brush>
  </inkml:definitions>
  <inkml:trace contextRef="#ctx0" brushRef="#br0">463 169 6912,'-9'-21'408,"-3"0"1,-7 7 0,3 2-298,2 3 1,7 2 0,-5 5 0,1-3 44,-1-2 0,5 0 41,-7 7 0,0-2-73,-7-5 0,7 4-193,0-4 149,9 5 1,5 9 0,14 0 0,7-2-56,7-3 1,14-2 0,14 0-1,7 0-61,7 0 0,7 0 1,14 0-1,8 0 9,-48 0 1,0 0 0,3 0 0,0 0-1,1 0 1,2 0 0,2-1 0,1 0-52,2-3 0,0 1 1,-3 2-1,1-1 1,-2-1-1,0-1 1,0 3-1,-1 0 70,-2 1 0,0 0 1,-1 0-1,1 0 0,0-1 1,0 0-1,2-1 0,0-1 5,2 0 1,-1-1-1,-2 0 1,0 1 0,3 3-1,1 0 1,1 0-1,0 0 7,0 0 1,1 0-1,1 0 1,1 0 0,-1 0-1,0 0 1,0 0-1,0 0 9,-1 0 1,2 0-1,3 0 1,1 0-1,1 0 1,0 0-1,0 0 1,0 0 42,-3 0 0,1 0 0,1 0 1,2 0-1,-1 0 0,2 0 0,2 0 1,1 0-132,3 0 0,0 0 0,-3 0 0,1 0 1,3 0-1,1 0 0,-2 0 0,0 0 25,0 0 1,0 0-1,4 0 1,1 0-1,-2 0 1,-1 0-1,1 0 1,-1 0 48,-2 1 0,0-2 1,-1-2-1,0-1 1,-1 0-1,2 1 0,0 0 1,2 1 52,1 1 0,-1 0 0,-9 1 1,0 0-1,-1 0 0,0 0 1,-5 0-1,0 0 6,0 0 0,0 0 0,2 0 1,-1 0-1,-2 0 0,0 0 1,-1 0-1,0 0-92,-2 0 1,-1 0-1,-1 0 1,-2 0 0,-4 0-1,-1 0 1,0 0 0,-1 0-221,48 0 1,-12 7 0,-2 0 253,-12-2 0,-2 4 0,-2-2 0,0-2 0,2-3 0</inkml:trace>
  <inkml:trace contextRef="#ctx0" brushRef="#br0" timeOffset="1717">22 463 7547,'-7'14'227,"0"0"0,0 0 0,7 7-62,0 0 1,2 7-1,5 3 1,5 2 7,-1 4 0,6 5 0,-10 7 0,0 7-53,2 5 0,-7 9 0,8 2 0,-3 0-103,0 1 0,0 6 0,-5-2 0,3 3-115,2-3 1,0 2 0,-5-9-1,3-2 19,2-3 0,2 5 0,-4 0 1,2-2 64,-3-3 0,-1-2 0,-3 0 0,0 1 86,0-1 1,0-7 0,0-3 0,0 1-143,0 0 0,0-1 0,0 6 0,2-6-142,5-1 1,-5 6 0,5-2 0,-4 3 47,-3-3 1,0 4-1,0-6 1,0 0-85,0-5 1,0 2 0,0-2 0,0-2 227,0-3 1,0-2 0,0 0 0,0 0 83,0 0 0,0 7 1,0 0-1,0-2-4,0-3 0,0 3 0,0-2 0,0-6-40,0 1 0,0-7 0,0 2 0,0 0-10,0-3 1,2-1 0,3-10 0,2 2-14,-2 5 0,-3-2 0,-2 6 0,0-1-7,0-6 1,0 6 0,0-1-1,0 1 2,0-1 1,0 5-1,0-5 1,0 3 3,0 4 1,0 3 0,0 2 0,0 0 68,0 0 1,0-7 0,0 0 0,0 0-10,0-2 1,0 0 0,0-8 0,0 3-24,0-2 1,0 4 0,0-2-1,0 0-47,0 3 0,2-8 0,3 7 0,2-2 19,-2 0 0,-3 7 0,-2-7 0,0 0-93,0 3 1,0-6 0,0 8-1,0 0 73,0 0 1,0-5 0,-2 7 0,-3 0 27,-2-3 0,0 8 1,7-5-1,0 2-25,0-2 0,0 5 0,0-7 0,0 2 42,0 0 1,-2-7 0,-3 7 0,-2 2-34,2 3 0,3-5 0,2 0 0,0 2-15,0 3 0,0 2 1,0-2-1,0-3 10,0-2 1,7 0-1,0 7 1,-2 0 12,-3 0 0,-2 3 0,0 1 0,0 6 78,0 1 1,0 3 0,0 7-1,0 0-14,0 0 1,0 1 0,0-1 0,0 0-28,0 0 0,0-7 1,0-3-1,0-1-125,0-6 1,0-4 0,0-4-128,0-3 0,0-9 0,0 2 210,0-5 0,9-2 0,3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9:44:50.076"/>
    </inkml:context>
    <inkml:brush xml:id="br0">
      <inkml:brushProperty name="width" value="0.06" units="cm"/>
      <inkml:brushProperty name="height" value="0.06" units="cm"/>
      <inkml:brushProperty name="color" value="#004F8B"/>
    </inkml:brush>
  </inkml:definitions>
  <inkml:trace contextRef="#ctx0" brushRef="#br0">691 484 8170,'0'-21'-182,"0"0"452,0 0 0,-2 7 368,-5 0 1,-5 9 0,-9-2 0,0 5-335,0 2 0,0 2 1,0 7-1,0 10-55,0 7 0,-7 11 1,0 0-1,5 8-324,7 4 0,-1 0 1,10-7-1,2 0-165,3 0 1,4-9 0,5-8 0,8-8 87,3-10 1,13-5 0,1-4-1,3-5 313,0-7 0,-7-14 0,5-8 0,-3-3-39,-4-3 1,-10 0 0,-4-3 0,-3-1 57,-4-3 1,-5 0 0,-7 9-1,-7 3-239,-5 2 0,-11 9 1,-5-4-1,-5 4-242,-2 5 1,0-3-1,3 15 1,1 0-270,3-1 0,9 3 0,-2 7 0,7 3 570,7 4 0,-4-5 0,6 7 0</inkml:trace>
  <inkml:trace contextRef="#ctx0" brushRef="#br0" timeOffset="323">712 778 8427,'14'-7'571,"0"0"1,-7-3 0,7 3 0,3-4 15,1-1 0,10-9 0,3 2 0,1-11-255,6-10 1,-1 3 0,1-12-1,-3 2-275,2-2 0,-4 5 1,-3-5-1,-4 5-304,-8 1 1,-11 8 0,0 3 0,-4 1-177,-3 6 1,-10 1-1,-4 3 1,-4 0-72,-3 0 1,-3 7-1,-1 3 1,-3 1 197,2 6 1,3 1 0,2 6-1,0 4 384,0 7 1,2 7 0,2 7-1,6 9 343,1 10 0,-4-1 1,5 13-1,0 4 46,-1 5 1,3 4 0,7-4-1,3 4-636,4 3 1,-3-8 0,13 4 0,4-6-209,4-2 1,4-14-1,-8-5 1,0-4-479,0-10 0,-3-11 0,-1-7 845,-3-3 0,0-2 0,7-7 0</inkml:trace>
  <inkml:trace contextRef="#ctx0" brushRef="#br0" timeOffset="776">628 1051 8231,'-14'0'0,"0"0"0,-2 0-458,-3 0 409,8 0 1,4 0-1,14 0 1,7 0 45,4 0 1,13-7 0,4 0 0,4 2-2,3 3 1,0 2-1,0 0 1,0 0 2,0 0 1,1-2 0,-4-3 0,-1-2-315,-3 2 1,-7 3 0,4 0 314,-1-5 0,6-5 0,-4-9 0</inkml:trace>
  <inkml:trace contextRef="#ctx0" brushRef="#br0" timeOffset="1092">145 1345 8109,'-35'14'447,"0"0"1,9-2-1,1 4-62,8-2 0,10 0 0,17 5-43,11-5 1,18-5 0,20-9 0,11 0-260,14 0 1,-35-3-1,2-1 1,5 0 0,0-1-1,0 0 1,0 1-210,1-1 0,1 0 0,1-2 0,1 0 0,4 2 0,0 1 0,1-1 0,-1 1-111,-2-1 1,-1 0 0,-4 1 0,-2 1 0,1 3 0,-2 0 0,-2 0 0,-1 0-402,47 0 0,-19 0 351,-2 0 0,-18 0 1,-8 0-1</inkml:trace>
  <inkml:trace contextRef="#ctx0" brushRef="#br0" timeOffset="1542">670 2060 8242,'3'-14'950,"1"0"-137,3-3-286,0 8 1,-9 2-408,-5 14 0,5 5 0,-8 9 0,3 0-118,0 0 1,0 7 0,7 0-1,0 0-78,0 2 0,3-7 0,1 5 0,6-4 137,1-3 1,3-3 0,7-1 0,0-6 212,0-1 0,7-3 1,3-9-1,-1-8 2,0-11 0,-2-2 0,-7-12 0,1-3-104,-1-1 0,-10-3 0,-4 0 0,-4 0-193,-3 0 0,-3 7 0,-6 2 0,-12 0-55,-12 1 1,-7 6-1,-2-2 1,0 4-26,0 3 0,0 7 0,0 3 0,3 1-189,4 6 0,-3 1 0,10 3 0,3 3-385,1 4 0,10 7 0,3 11 1,-1 6-440,0 2 1,8-1 1113,-3 3 0,4 5 0,3-7 0</inkml:trace>
  <inkml:trace contextRef="#ctx0" brushRef="#br0" timeOffset="1791">1259 1934 8170,'11'21'388,"1"0"0,-7 0 1,2 0 149,-3 0 0,8 7 1,2 2-1,5 5-230,2 9 1,-5 1 0,3 11-1,4 2-399,0 3 0,-6 2 0,-3 0 0,2 0-733,3 0 1,0-9 0,-5-8 823,-7-8 0,4 1 0,1-6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8791B-0F98-C646-90C2-2251FBA5ACE6}" type="datetimeFigureOut">
              <a:rPr lang="en-US" smtClean="0"/>
              <a:t>9/16/25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775E9-6383-B84C-96D4-CBF4BE1B8B77}" type="slidenum">
              <a:rPr lang="en-US" smtClean="0"/>
              <a:t>‹#›</a:t>
            </a:fld>
            <a:endParaRPr lang="en-US"/>
          </a:p>
        </p:txBody>
      </p:sp>
    </p:spTree>
    <p:extLst>
      <p:ext uri="{BB962C8B-B14F-4D97-AF65-F5344CB8AC3E}">
        <p14:creationId xmlns:p14="http://schemas.microsoft.com/office/powerpoint/2010/main" val="3200308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1</a:t>
            </a:fld>
            <a:endParaRPr lang="en-US"/>
          </a:p>
        </p:txBody>
      </p:sp>
    </p:spTree>
    <p:extLst>
      <p:ext uri="{BB962C8B-B14F-4D97-AF65-F5344CB8AC3E}">
        <p14:creationId xmlns:p14="http://schemas.microsoft.com/office/powerpoint/2010/main" val="278610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9</a:t>
            </a:fld>
            <a:endParaRPr lang="en-US"/>
          </a:p>
        </p:txBody>
      </p:sp>
    </p:spTree>
    <p:extLst>
      <p:ext uri="{BB962C8B-B14F-4D97-AF65-F5344CB8AC3E}">
        <p14:creationId xmlns:p14="http://schemas.microsoft.com/office/powerpoint/2010/main" val="349044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10</a:t>
            </a:fld>
            <a:endParaRPr lang="en-US"/>
          </a:p>
        </p:txBody>
      </p:sp>
    </p:spTree>
    <p:extLst>
      <p:ext uri="{BB962C8B-B14F-4D97-AF65-F5344CB8AC3E}">
        <p14:creationId xmlns:p14="http://schemas.microsoft.com/office/powerpoint/2010/main" val="26919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14</a:t>
            </a:fld>
            <a:endParaRPr lang="en-US"/>
          </a:p>
        </p:txBody>
      </p:sp>
    </p:spTree>
    <p:extLst>
      <p:ext uri="{BB962C8B-B14F-4D97-AF65-F5344CB8AC3E}">
        <p14:creationId xmlns:p14="http://schemas.microsoft.com/office/powerpoint/2010/main" val="49935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16</a:t>
            </a:fld>
            <a:endParaRPr lang="en-US"/>
          </a:p>
        </p:txBody>
      </p:sp>
    </p:spTree>
    <p:extLst>
      <p:ext uri="{BB962C8B-B14F-4D97-AF65-F5344CB8AC3E}">
        <p14:creationId xmlns:p14="http://schemas.microsoft.com/office/powerpoint/2010/main" val="169185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26</a:t>
            </a:fld>
            <a:endParaRPr lang="en-US"/>
          </a:p>
        </p:txBody>
      </p:sp>
    </p:spTree>
    <p:extLst>
      <p:ext uri="{BB962C8B-B14F-4D97-AF65-F5344CB8AC3E}">
        <p14:creationId xmlns:p14="http://schemas.microsoft.com/office/powerpoint/2010/main" val="54287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27</a:t>
            </a:fld>
            <a:endParaRPr lang="en-US"/>
          </a:p>
        </p:txBody>
      </p:sp>
    </p:spTree>
    <p:extLst>
      <p:ext uri="{BB962C8B-B14F-4D97-AF65-F5344CB8AC3E}">
        <p14:creationId xmlns:p14="http://schemas.microsoft.com/office/powerpoint/2010/main" val="383677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28</a:t>
            </a:fld>
            <a:endParaRPr lang="en-US"/>
          </a:p>
        </p:txBody>
      </p:sp>
    </p:spTree>
    <p:extLst>
      <p:ext uri="{BB962C8B-B14F-4D97-AF65-F5344CB8AC3E}">
        <p14:creationId xmlns:p14="http://schemas.microsoft.com/office/powerpoint/2010/main" val="4170207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775E9-6383-B84C-96D4-CBF4BE1B8B77}" type="slidenum">
              <a:rPr lang="en-US" smtClean="0"/>
              <a:t>29</a:t>
            </a:fld>
            <a:endParaRPr lang="en-US"/>
          </a:p>
        </p:txBody>
      </p:sp>
    </p:spTree>
    <p:extLst>
      <p:ext uri="{BB962C8B-B14F-4D97-AF65-F5344CB8AC3E}">
        <p14:creationId xmlns:p14="http://schemas.microsoft.com/office/powerpoint/2010/main" val="2060452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8D5A-D9FB-4DD0-CFB9-404A996ED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1F3024-92C7-F687-9ED6-F9FF0C1F6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19957-972C-EF7C-507D-F7BD5928678D}"/>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2CD0C4E1-7444-A4CF-ABBB-6CC0B965D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6974D-E65F-59A5-471F-97CC01560FD6}"/>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409091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5740-79FA-B189-941E-200539068E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8D72B6-2AB1-6D19-5CE6-281832CA64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F4E90-5AA8-30C4-74B7-2A44FC9D41FB}"/>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43C773EF-8F9E-0BE5-62AD-D2546F440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C406E-8C96-2BA8-5023-368028C2A8EC}"/>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301390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CC7B0-37C3-77C9-CE5E-4D3BD9B48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6814A-16BB-FC27-5874-E792FC2DDE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958C3-175A-0C0C-744C-E7D31FA8A755}"/>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09910D60-36CF-429F-4EB7-CD06ECC3B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C83CA-D608-4B9F-FDB4-AA5D371EE67E}"/>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3989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5888-6B5A-9229-CA0B-C227164D74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F746C3-5B8D-5A7F-12FD-4D2AD3BC8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A4362-201B-83CA-78A8-C4E776F612DE}"/>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C13F31D6-EB08-C867-5106-C2C0737B2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D26EA-0A0A-E4E2-29DA-CCC37879C486}"/>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380630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B9D2-8A40-9E90-AB8E-B811669D03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A6E1CF-23BB-8177-CA4E-19C3D7541E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5C8159-31EC-3D5E-BD43-C8404208EF3F}"/>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6E563ECE-17F5-49D4-A882-6356D4D4B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BD411-0D03-B309-57CF-87DE292F6C08}"/>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72567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049A-1FB9-0837-BB4A-27FC7B287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4C2FB-B910-66E0-9A7A-96A01F7A0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FA25A-21DF-0C27-74F1-741F6EA1E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D825DB-E373-C66C-2A50-01A76B4438EF}"/>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6" name="Footer Placeholder 5">
            <a:extLst>
              <a:ext uri="{FF2B5EF4-FFF2-40B4-BE49-F238E27FC236}">
                <a16:creationId xmlns:a16="http://schemas.microsoft.com/office/drawing/2014/main" id="{DE6F0884-4E86-5390-EC51-3F6BDD42A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2C04A8-48FE-57BD-344D-652F29718CBC}"/>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33620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7EE1-71DB-7978-0791-3C21BF82FE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B33B86-E8B9-B8ED-8FB2-CCD30980E3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4970EA-49C4-3CF0-A1C6-3121166BEB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272B5-BACB-049E-A63C-2DF4A51F9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4F6D29-651D-D4A3-61A4-57A6A9757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F701DE-7723-2CA8-96E8-946062D1B16C}"/>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8" name="Footer Placeholder 7">
            <a:extLst>
              <a:ext uri="{FF2B5EF4-FFF2-40B4-BE49-F238E27FC236}">
                <a16:creationId xmlns:a16="http://schemas.microsoft.com/office/drawing/2014/main" id="{F67D744B-2E30-51E2-E0D0-3088835ED7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F39503-38A8-ACD0-D802-6E285D114C82}"/>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205885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30F2-D1CD-DB46-B2B7-A856C4482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CDD371-EFEE-E512-D6F5-0D5DF1F603CD}"/>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4" name="Footer Placeholder 3">
            <a:extLst>
              <a:ext uri="{FF2B5EF4-FFF2-40B4-BE49-F238E27FC236}">
                <a16:creationId xmlns:a16="http://schemas.microsoft.com/office/drawing/2014/main" id="{4FF9D613-082F-0050-6754-4CCB9D9157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30F193-10F6-C343-7260-548E13874A36}"/>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59157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AD7BB4-711B-376C-6487-820EF8C0515C}"/>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3" name="Footer Placeholder 2">
            <a:extLst>
              <a:ext uri="{FF2B5EF4-FFF2-40B4-BE49-F238E27FC236}">
                <a16:creationId xmlns:a16="http://schemas.microsoft.com/office/drawing/2014/main" id="{70A20FFC-7C15-2D62-864D-5DA7FDD555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04A887-9AA5-4C97-0107-05C92AA2FD74}"/>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58240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2F88-2437-4346-7A67-4C8EC046C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7A7FB-15F1-F274-513B-12E563329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8EEC7D-B5F2-2163-3D00-FC01B75FA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6A463D-D238-FEE6-985C-2ADB88FE2B68}"/>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6" name="Footer Placeholder 5">
            <a:extLst>
              <a:ext uri="{FF2B5EF4-FFF2-40B4-BE49-F238E27FC236}">
                <a16:creationId xmlns:a16="http://schemas.microsoft.com/office/drawing/2014/main" id="{D425E944-45CF-7238-3B8E-77C1160FF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9B455-AFDD-7AC4-EF1E-A9BD6E57FE69}"/>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078751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44FE-F7C5-25F8-51B0-1F6089C2C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3CCA64-B30B-5947-29C7-6DE28D24B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219614-FF72-A717-F91D-C662DE217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A9C070-460A-F18E-4AE3-5AF7CF9D8123}"/>
              </a:ext>
            </a:extLst>
          </p:cNvPr>
          <p:cNvSpPr>
            <a:spLocks noGrp="1"/>
          </p:cNvSpPr>
          <p:nvPr>
            <p:ph type="dt" sz="half" idx="10"/>
          </p:nvPr>
        </p:nvSpPr>
        <p:spPr/>
        <p:txBody>
          <a:bodyPr/>
          <a:lstStyle/>
          <a:p>
            <a:fld id="{02AD962D-10BA-5041-A8D3-C53EE13367A5}" type="datetimeFigureOut">
              <a:rPr lang="en-US" smtClean="0"/>
              <a:t>9/16/25</a:t>
            </a:fld>
            <a:endParaRPr lang="en-US"/>
          </a:p>
        </p:txBody>
      </p:sp>
      <p:sp>
        <p:nvSpPr>
          <p:cNvPr id="6" name="Footer Placeholder 5">
            <a:extLst>
              <a:ext uri="{FF2B5EF4-FFF2-40B4-BE49-F238E27FC236}">
                <a16:creationId xmlns:a16="http://schemas.microsoft.com/office/drawing/2014/main" id="{677F73FE-8607-7E30-F985-24056A8D8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4A094-C0FC-8444-41AE-AF947A62F3CC}"/>
              </a:ext>
            </a:extLst>
          </p:cNvPr>
          <p:cNvSpPr>
            <a:spLocks noGrp="1"/>
          </p:cNvSpPr>
          <p:nvPr>
            <p:ph type="sldNum" sz="quarter" idx="12"/>
          </p:nvPr>
        </p:nvSpPr>
        <p:spPr/>
        <p:txBody>
          <a:bodyPr/>
          <a:lstStyle/>
          <a:p>
            <a:fld id="{D9FC89CB-DAEE-1546-9290-BBC27806A320}" type="slidenum">
              <a:rPr lang="en-US" smtClean="0"/>
              <a:t>‹#›</a:t>
            </a:fld>
            <a:endParaRPr lang="en-US"/>
          </a:p>
        </p:txBody>
      </p:sp>
    </p:spTree>
    <p:extLst>
      <p:ext uri="{BB962C8B-B14F-4D97-AF65-F5344CB8AC3E}">
        <p14:creationId xmlns:p14="http://schemas.microsoft.com/office/powerpoint/2010/main" val="197425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EE3252-45F7-4694-AF2A-C2027DCD2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2B45FC-EA64-02FF-6BFA-FA1FB1A88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92094-A893-4EE1-A7FE-C7D462F81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AD962D-10BA-5041-A8D3-C53EE13367A5}" type="datetimeFigureOut">
              <a:rPr lang="en-US" smtClean="0"/>
              <a:t>9/16/25</a:t>
            </a:fld>
            <a:endParaRPr lang="en-US"/>
          </a:p>
        </p:txBody>
      </p:sp>
      <p:sp>
        <p:nvSpPr>
          <p:cNvPr id="5" name="Footer Placeholder 4">
            <a:extLst>
              <a:ext uri="{FF2B5EF4-FFF2-40B4-BE49-F238E27FC236}">
                <a16:creationId xmlns:a16="http://schemas.microsoft.com/office/drawing/2014/main" id="{4FE1D211-77B4-DC01-0A7A-40FD6E570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67F79C0-5A6C-D2E1-150A-238EE5254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FC89CB-DAEE-1546-9290-BBC27806A320}" type="slidenum">
              <a:rPr lang="en-US" smtClean="0"/>
              <a:t>‹#›</a:t>
            </a:fld>
            <a:endParaRPr lang="en-US"/>
          </a:p>
        </p:txBody>
      </p:sp>
    </p:spTree>
    <p:extLst>
      <p:ext uri="{BB962C8B-B14F-4D97-AF65-F5344CB8AC3E}">
        <p14:creationId xmlns:p14="http://schemas.microsoft.com/office/powerpoint/2010/main" val="2194049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customXml" Target="../ink/ink27.xml"/></Relationships>
</file>

<file path=ppt/slides/_rels/slide11.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customXml" Target="../ink/ink37.xml"/><Relationship Id="rId34" Type="http://schemas.openxmlformats.org/officeDocument/2006/relationships/image" Target="../media/image52.png"/><Relationship Id="rId42" Type="http://schemas.openxmlformats.org/officeDocument/2006/relationships/image" Target="../media/image56.png"/><Relationship Id="rId47" Type="http://schemas.openxmlformats.org/officeDocument/2006/relationships/customXml" Target="../ink/ink50.xml"/><Relationship Id="rId50" Type="http://schemas.openxmlformats.org/officeDocument/2006/relationships/image" Target="../media/image60.png"/><Relationship Id="rId55" Type="http://schemas.openxmlformats.org/officeDocument/2006/relationships/customXml" Target="../ink/ink54.xml"/><Relationship Id="rId63" Type="http://schemas.openxmlformats.org/officeDocument/2006/relationships/customXml" Target="../ink/ink58.xml"/><Relationship Id="rId7" Type="http://schemas.openxmlformats.org/officeDocument/2006/relationships/customXml" Target="../ink/ink30.xml"/><Relationship Id="rId2" Type="http://schemas.openxmlformats.org/officeDocument/2006/relationships/image" Target="../media/image36.png"/><Relationship Id="rId16" Type="http://schemas.openxmlformats.org/officeDocument/2006/relationships/image" Target="../media/image43.png"/><Relationship Id="rId29" Type="http://schemas.openxmlformats.org/officeDocument/2006/relationships/customXml" Target="../ink/ink41.xml"/><Relationship Id="rId11" Type="http://schemas.openxmlformats.org/officeDocument/2006/relationships/customXml" Target="../ink/ink32.xml"/><Relationship Id="rId24" Type="http://schemas.openxmlformats.org/officeDocument/2006/relationships/image" Target="../media/image47.png"/><Relationship Id="rId32" Type="http://schemas.openxmlformats.org/officeDocument/2006/relationships/image" Target="../media/image51.png"/><Relationship Id="rId37" Type="http://schemas.openxmlformats.org/officeDocument/2006/relationships/customXml" Target="../ink/ink45.xml"/><Relationship Id="rId40" Type="http://schemas.openxmlformats.org/officeDocument/2006/relationships/image" Target="../media/image55.png"/><Relationship Id="rId45" Type="http://schemas.openxmlformats.org/officeDocument/2006/relationships/customXml" Target="../ink/ink49.xml"/><Relationship Id="rId53" Type="http://schemas.openxmlformats.org/officeDocument/2006/relationships/customXml" Target="../ink/ink53.xml"/><Relationship Id="rId58" Type="http://schemas.openxmlformats.org/officeDocument/2006/relationships/image" Target="../media/image64.png"/><Relationship Id="rId66" Type="http://schemas.openxmlformats.org/officeDocument/2006/relationships/image" Target="../media/image68.png"/><Relationship Id="rId5" Type="http://schemas.openxmlformats.org/officeDocument/2006/relationships/customXml" Target="../ink/ink29.xml"/><Relationship Id="rId61" Type="http://schemas.openxmlformats.org/officeDocument/2006/relationships/customXml" Target="../ink/ink57.xml"/><Relationship Id="rId19" Type="http://schemas.openxmlformats.org/officeDocument/2006/relationships/customXml" Target="../ink/ink36.xml"/><Relationship Id="rId14" Type="http://schemas.openxmlformats.org/officeDocument/2006/relationships/image" Target="../media/image42.png"/><Relationship Id="rId22" Type="http://schemas.openxmlformats.org/officeDocument/2006/relationships/image" Target="../media/image46.png"/><Relationship Id="rId27" Type="http://schemas.openxmlformats.org/officeDocument/2006/relationships/customXml" Target="../ink/ink40.xml"/><Relationship Id="rId30" Type="http://schemas.openxmlformats.org/officeDocument/2006/relationships/image" Target="../media/image50.png"/><Relationship Id="rId35" Type="http://schemas.openxmlformats.org/officeDocument/2006/relationships/customXml" Target="../ink/ink44.xml"/><Relationship Id="rId43" Type="http://schemas.openxmlformats.org/officeDocument/2006/relationships/customXml" Target="../ink/ink48.xml"/><Relationship Id="rId48" Type="http://schemas.openxmlformats.org/officeDocument/2006/relationships/image" Target="../media/image59.png"/><Relationship Id="rId56" Type="http://schemas.openxmlformats.org/officeDocument/2006/relationships/image" Target="../media/image63.png"/><Relationship Id="rId64" Type="http://schemas.openxmlformats.org/officeDocument/2006/relationships/image" Target="../media/image67.png"/><Relationship Id="rId8" Type="http://schemas.openxmlformats.org/officeDocument/2006/relationships/image" Target="../media/image39.png"/><Relationship Id="rId51" Type="http://schemas.openxmlformats.org/officeDocument/2006/relationships/customXml" Target="../ink/ink52.xml"/><Relationship Id="rId3" Type="http://schemas.openxmlformats.org/officeDocument/2006/relationships/customXml" Target="../ink/ink28.xml"/><Relationship Id="rId12" Type="http://schemas.openxmlformats.org/officeDocument/2006/relationships/image" Target="../media/image41.png"/><Relationship Id="rId17" Type="http://schemas.openxmlformats.org/officeDocument/2006/relationships/customXml" Target="../ink/ink35.xml"/><Relationship Id="rId25" Type="http://schemas.openxmlformats.org/officeDocument/2006/relationships/customXml" Target="../ink/ink39.xml"/><Relationship Id="rId33" Type="http://schemas.openxmlformats.org/officeDocument/2006/relationships/customXml" Target="../ink/ink43.xml"/><Relationship Id="rId38" Type="http://schemas.openxmlformats.org/officeDocument/2006/relationships/image" Target="../media/image54.png"/><Relationship Id="rId46" Type="http://schemas.openxmlformats.org/officeDocument/2006/relationships/image" Target="../media/image58.png"/><Relationship Id="rId59" Type="http://schemas.openxmlformats.org/officeDocument/2006/relationships/customXml" Target="../ink/ink56.xml"/><Relationship Id="rId20" Type="http://schemas.openxmlformats.org/officeDocument/2006/relationships/image" Target="../media/image45.png"/><Relationship Id="rId41" Type="http://schemas.openxmlformats.org/officeDocument/2006/relationships/customXml" Target="../ink/ink47.xml"/><Relationship Id="rId54" Type="http://schemas.openxmlformats.org/officeDocument/2006/relationships/image" Target="../media/image62.png"/><Relationship Id="rId6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38.png"/><Relationship Id="rId15" Type="http://schemas.openxmlformats.org/officeDocument/2006/relationships/customXml" Target="../ink/ink34.xml"/><Relationship Id="rId23" Type="http://schemas.openxmlformats.org/officeDocument/2006/relationships/customXml" Target="../ink/ink38.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51.xml"/><Relationship Id="rId57" Type="http://schemas.openxmlformats.org/officeDocument/2006/relationships/customXml" Target="../ink/ink55.xml"/><Relationship Id="rId10" Type="http://schemas.openxmlformats.org/officeDocument/2006/relationships/image" Target="../media/image40.png"/><Relationship Id="rId31" Type="http://schemas.openxmlformats.org/officeDocument/2006/relationships/customXml" Target="../ink/ink42.xml"/><Relationship Id="rId44" Type="http://schemas.openxmlformats.org/officeDocument/2006/relationships/image" Target="../media/image57.png"/><Relationship Id="rId52" Type="http://schemas.openxmlformats.org/officeDocument/2006/relationships/image" Target="../media/image61.png"/><Relationship Id="rId60" Type="http://schemas.openxmlformats.org/officeDocument/2006/relationships/image" Target="../media/image65.png"/><Relationship Id="rId65" Type="http://schemas.openxmlformats.org/officeDocument/2006/relationships/customXml" Target="../ink/ink59.xml"/><Relationship Id="rId4" Type="http://schemas.openxmlformats.org/officeDocument/2006/relationships/image" Target="../media/image37.png"/><Relationship Id="rId9" Type="http://schemas.openxmlformats.org/officeDocument/2006/relationships/customXml" Target="../ink/ink31.xml"/><Relationship Id="rId13" Type="http://schemas.openxmlformats.org/officeDocument/2006/relationships/customXml" Target="../ink/ink33.xml"/><Relationship Id="rId18" Type="http://schemas.openxmlformats.org/officeDocument/2006/relationships/image" Target="../media/image44.png"/><Relationship Id="rId39" Type="http://schemas.openxmlformats.org/officeDocument/2006/relationships/customXml" Target="../ink/ink46.xml"/></Relationships>
</file>

<file path=ppt/slides/_rels/slide12.xml.rels><?xml version="1.0" encoding="UTF-8" standalone="yes"?>
<Relationships xmlns="http://schemas.openxmlformats.org/package/2006/relationships"><Relationship Id="rId8" Type="http://schemas.openxmlformats.org/officeDocument/2006/relationships/customXml" Target="../ink/ink62.xml"/><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customXml" Target="../ink/ink64.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customXml" Target="../ink/ink61.xm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customXml" Target="../ink/ink63.xml"/><Relationship Id="rId4" Type="http://schemas.openxmlformats.org/officeDocument/2006/relationships/customXml" Target="../ink/ink60.xml"/><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ustomXml" Target="../ink/ink66.xml"/><Relationship Id="rId11" Type="http://schemas.openxmlformats.org/officeDocument/2006/relationships/image" Target="../media/image81.png"/><Relationship Id="rId5" Type="http://schemas.openxmlformats.org/officeDocument/2006/relationships/image" Target="../media/image78.png"/><Relationship Id="rId10" Type="http://schemas.openxmlformats.org/officeDocument/2006/relationships/customXml" Target="../ink/ink68.xml"/><Relationship Id="rId4" Type="http://schemas.openxmlformats.org/officeDocument/2006/relationships/customXml" Target="../ink/ink65.xml"/><Relationship Id="rId9" Type="http://schemas.openxmlformats.org/officeDocument/2006/relationships/image" Target="../media/image80.png"/></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6" Type="http://schemas.openxmlformats.org/officeDocument/2006/relationships/image" Target="../media/image95.png"/><Relationship Id="rId117" Type="http://schemas.openxmlformats.org/officeDocument/2006/relationships/customXml" Target="../ink/ink126.xml"/><Relationship Id="rId21" Type="http://schemas.openxmlformats.org/officeDocument/2006/relationships/customXml" Target="../ink/ink78.xml"/><Relationship Id="rId42" Type="http://schemas.openxmlformats.org/officeDocument/2006/relationships/image" Target="../media/image103.png"/><Relationship Id="rId47" Type="http://schemas.openxmlformats.org/officeDocument/2006/relationships/customXml" Target="../ink/ink91.xml"/><Relationship Id="rId63" Type="http://schemas.openxmlformats.org/officeDocument/2006/relationships/customXml" Target="../ink/ink99.xml"/><Relationship Id="rId68" Type="http://schemas.openxmlformats.org/officeDocument/2006/relationships/image" Target="../media/image116.png"/><Relationship Id="rId84" Type="http://schemas.openxmlformats.org/officeDocument/2006/relationships/image" Target="../media/image124.png"/><Relationship Id="rId89" Type="http://schemas.openxmlformats.org/officeDocument/2006/relationships/customXml" Target="../ink/ink112.xml"/><Relationship Id="rId112" Type="http://schemas.openxmlformats.org/officeDocument/2006/relationships/image" Target="../media/image138.png"/><Relationship Id="rId16" Type="http://schemas.openxmlformats.org/officeDocument/2006/relationships/image" Target="../media/image90.png"/><Relationship Id="rId107" Type="http://schemas.openxmlformats.org/officeDocument/2006/relationships/customXml" Target="../ink/ink121.xml"/><Relationship Id="rId11" Type="http://schemas.openxmlformats.org/officeDocument/2006/relationships/customXml" Target="../ink/ink73.xml"/><Relationship Id="rId32" Type="http://schemas.openxmlformats.org/officeDocument/2006/relationships/image" Target="../media/image98.png"/><Relationship Id="rId37" Type="http://schemas.openxmlformats.org/officeDocument/2006/relationships/customXml" Target="../ink/ink86.xml"/><Relationship Id="rId53" Type="http://schemas.openxmlformats.org/officeDocument/2006/relationships/customXml" Target="../ink/ink94.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107.xml"/><Relationship Id="rId102" Type="http://schemas.openxmlformats.org/officeDocument/2006/relationships/image" Target="../media/image133.png"/><Relationship Id="rId123" Type="http://schemas.openxmlformats.org/officeDocument/2006/relationships/customXml" Target="../ink/ink129.xml"/><Relationship Id="rId5" Type="http://schemas.openxmlformats.org/officeDocument/2006/relationships/customXml" Target="../ink/ink70.xml"/><Relationship Id="rId90" Type="http://schemas.openxmlformats.org/officeDocument/2006/relationships/image" Target="../media/image127.png"/><Relationship Id="rId95" Type="http://schemas.openxmlformats.org/officeDocument/2006/relationships/customXml" Target="../ink/ink115.xml"/><Relationship Id="rId22" Type="http://schemas.openxmlformats.org/officeDocument/2006/relationships/image" Target="../media/image93.png"/><Relationship Id="rId27" Type="http://schemas.openxmlformats.org/officeDocument/2006/relationships/customXml" Target="../ink/ink81.xml"/><Relationship Id="rId43" Type="http://schemas.openxmlformats.org/officeDocument/2006/relationships/customXml" Target="../ink/ink89.xml"/><Relationship Id="rId48" Type="http://schemas.openxmlformats.org/officeDocument/2006/relationships/image" Target="../media/image106.png"/><Relationship Id="rId64" Type="http://schemas.openxmlformats.org/officeDocument/2006/relationships/image" Target="../media/image114.png"/><Relationship Id="rId69" Type="http://schemas.openxmlformats.org/officeDocument/2006/relationships/customXml" Target="../ink/ink102.xml"/><Relationship Id="rId113" Type="http://schemas.openxmlformats.org/officeDocument/2006/relationships/customXml" Target="../ink/ink124.xml"/><Relationship Id="rId118" Type="http://schemas.openxmlformats.org/officeDocument/2006/relationships/image" Target="../media/image141.png"/><Relationship Id="rId80" Type="http://schemas.openxmlformats.org/officeDocument/2006/relationships/image" Target="../media/image122.png"/><Relationship Id="rId85" Type="http://schemas.openxmlformats.org/officeDocument/2006/relationships/customXml" Target="../ink/ink110.xml"/><Relationship Id="rId12" Type="http://schemas.openxmlformats.org/officeDocument/2006/relationships/image" Target="../media/image88.png"/><Relationship Id="rId17" Type="http://schemas.openxmlformats.org/officeDocument/2006/relationships/customXml" Target="../ink/ink76.xml"/><Relationship Id="rId33" Type="http://schemas.openxmlformats.org/officeDocument/2006/relationships/customXml" Target="../ink/ink84.xml"/><Relationship Id="rId38" Type="http://schemas.openxmlformats.org/officeDocument/2006/relationships/image" Target="../media/image101.png"/><Relationship Id="rId59" Type="http://schemas.openxmlformats.org/officeDocument/2006/relationships/customXml" Target="../ink/ink97.xml"/><Relationship Id="rId103" Type="http://schemas.openxmlformats.org/officeDocument/2006/relationships/customXml" Target="../ink/ink119.xml"/><Relationship Id="rId108" Type="http://schemas.openxmlformats.org/officeDocument/2006/relationships/image" Target="../media/image136.png"/><Relationship Id="rId124" Type="http://schemas.openxmlformats.org/officeDocument/2006/relationships/image" Target="../media/image144.png"/><Relationship Id="rId54" Type="http://schemas.openxmlformats.org/officeDocument/2006/relationships/image" Target="../media/image109.png"/><Relationship Id="rId70" Type="http://schemas.openxmlformats.org/officeDocument/2006/relationships/image" Target="../media/image117.png"/><Relationship Id="rId75" Type="http://schemas.openxmlformats.org/officeDocument/2006/relationships/customXml" Target="../ink/ink105.xml"/><Relationship Id="rId91" Type="http://schemas.openxmlformats.org/officeDocument/2006/relationships/customXml" Target="../ink/ink113.xml"/><Relationship Id="rId96"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85.png"/><Relationship Id="rId23" Type="http://schemas.openxmlformats.org/officeDocument/2006/relationships/customXml" Target="../ink/ink79.xml"/><Relationship Id="rId28" Type="http://schemas.openxmlformats.org/officeDocument/2006/relationships/image" Target="../media/image96.png"/><Relationship Id="rId49" Type="http://schemas.openxmlformats.org/officeDocument/2006/relationships/customXml" Target="../ink/ink92.xml"/><Relationship Id="rId114" Type="http://schemas.openxmlformats.org/officeDocument/2006/relationships/image" Target="../media/image139.png"/><Relationship Id="rId119" Type="http://schemas.openxmlformats.org/officeDocument/2006/relationships/customXml" Target="../ink/ink127.xml"/><Relationship Id="rId44" Type="http://schemas.openxmlformats.org/officeDocument/2006/relationships/image" Target="../media/image104.png"/><Relationship Id="rId60" Type="http://schemas.openxmlformats.org/officeDocument/2006/relationships/image" Target="../media/image112.png"/><Relationship Id="rId65" Type="http://schemas.openxmlformats.org/officeDocument/2006/relationships/customXml" Target="../ink/ink100.xml"/><Relationship Id="rId81" Type="http://schemas.openxmlformats.org/officeDocument/2006/relationships/customXml" Target="../ink/ink108.xml"/><Relationship Id="rId86" Type="http://schemas.openxmlformats.org/officeDocument/2006/relationships/image" Target="../media/image125.png"/><Relationship Id="rId13" Type="http://schemas.openxmlformats.org/officeDocument/2006/relationships/customXml" Target="../ink/ink74.xml"/><Relationship Id="rId18" Type="http://schemas.openxmlformats.org/officeDocument/2006/relationships/image" Target="../media/image91.png"/><Relationship Id="rId39" Type="http://schemas.openxmlformats.org/officeDocument/2006/relationships/customXml" Target="../ink/ink87.xml"/><Relationship Id="rId109" Type="http://schemas.openxmlformats.org/officeDocument/2006/relationships/customXml" Target="../ink/ink122.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95.xml"/><Relationship Id="rId76" Type="http://schemas.openxmlformats.org/officeDocument/2006/relationships/image" Target="../media/image120.png"/><Relationship Id="rId97" Type="http://schemas.openxmlformats.org/officeDocument/2006/relationships/customXml" Target="../ink/ink116.xml"/><Relationship Id="rId104" Type="http://schemas.openxmlformats.org/officeDocument/2006/relationships/image" Target="../media/image134.png"/><Relationship Id="rId120" Type="http://schemas.openxmlformats.org/officeDocument/2006/relationships/image" Target="../media/image142.png"/><Relationship Id="rId125" Type="http://schemas.openxmlformats.org/officeDocument/2006/relationships/customXml" Target="../ink/ink130.xml"/><Relationship Id="rId7" Type="http://schemas.openxmlformats.org/officeDocument/2006/relationships/customXml" Target="../ink/ink71.xml"/><Relationship Id="rId71" Type="http://schemas.openxmlformats.org/officeDocument/2006/relationships/customXml" Target="../ink/ink103.xml"/><Relationship Id="rId92" Type="http://schemas.openxmlformats.org/officeDocument/2006/relationships/image" Target="../media/image128.png"/><Relationship Id="rId2" Type="http://schemas.openxmlformats.org/officeDocument/2006/relationships/notesSlide" Target="../notesSlides/notesSlide5.xml"/><Relationship Id="rId29" Type="http://schemas.openxmlformats.org/officeDocument/2006/relationships/customXml" Target="../ink/ink82.xml"/><Relationship Id="rId24" Type="http://schemas.openxmlformats.org/officeDocument/2006/relationships/image" Target="../media/image94.png"/><Relationship Id="rId40" Type="http://schemas.openxmlformats.org/officeDocument/2006/relationships/image" Target="../media/image102.png"/><Relationship Id="rId45" Type="http://schemas.openxmlformats.org/officeDocument/2006/relationships/customXml" Target="../ink/ink90.xml"/><Relationship Id="rId66" Type="http://schemas.openxmlformats.org/officeDocument/2006/relationships/image" Target="../media/image115.png"/><Relationship Id="rId87" Type="http://schemas.openxmlformats.org/officeDocument/2006/relationships/customXml" Target="../ink/ink111.xml"/><Relationship Id="rId110" Type="http://schemas.openxmlformats.org/officeDocument/2006/relationships/image" Target="../media/image137.png"/><Relationship Id="rId115" Type="http://schemas.openxmlformats.org/officeDocument/2006/relationships/customXml" Target="../ink/ink125.xml"/><Relationship Id="rId61" Type="http://schemas.openxmlformats.org/officeDocument/2006/relationships/customXml" Target="../ink/ink98.xml"/><Relationship Id="rId82" Type="http://schemas.openxmlformats.org/officeDocument/2006/relationships/image" Target="../media/image123.png"/><Relationship Id="rId19" Type="http://schemas.openxmlformats.org/officeDocument/2006/relationships/customXml" Target="../ink/ink77.xml"/><Relationship Id="rId14" Type="http://schemas.openxmlformats.org/officeDocument/2006/relationships/image" Target="../media/image89.png"/><Relationship Id="rId30" Type="http://schemas.openxmlformats.org/officeDocument/2006/relationships/image" Target="../media/image97.png"/><Relationship Id="rId35" Type="http://schemas.openxmlformats.org/officeDocument/2006/relationships/customXml" Target="../ink/ink85.xml"/><Relationship Id="rId56" Type="http://schemas.openxmlformats.org/officeDocument/2006/relationships/image" Target="../media/image110.png"/><Relationship Id="rId77" Type="http://schemas.openxmlformats.org/officeDocument/2006/relationships/customXml" Target="../ink/ink106.xml"/><Relationship Id="rId100" Type="http://schemas.openxmlformats.org/officeDocument/2006/relationships/image" Target="../media/image132.png"/><Relationship Id="rId105" Type="http://schemas.openxmlformats.org/officeDocument/2006/relationships/customXml" Target="../ink/ink120.xml"/><Relationship Id="rId126" Type="http://schemas.openxmlformats.org/officeDocument/2006/relationships/image" Target="../media/image145.png"/><Relationship Id="rId8" Type="http://schemas.openxmlformats.org/officeDocument/2006/relationships/image" Target="../media/image86.png"/><Relationship Id="rId51" Type="http://schemas.openxmlformats.org/officeDocument/2006/relationships/customXml" Target="../ink/ink93.xml"/><Relationship Id="rId72" Type="http://schemas.openxmlformats.org/officeDocument/2006/relationships/image" Target="../media/image118.png"/><Relationship Id="rId93" Type="http://schemas.openxmlformats.org/officeDocument/2006/relationships/customXml" Target="../ink/ink114.xml"/><Relationship Id="rId98" Type="http://schemas.openxmlformats.org/officeDocument/2006/relationships/image" Target="../media/image131.png"/><Relationship Id="rId121" Type="http://schemas.openxmlformats.org/officeDocument/2006/relationships/customXml" Target="../ink/ink128.xml"/><Relationship Id="rId3" Type="http://schemas.openxmlformats.org/officeDocument/2006/relationships/customXml" Target="../ink/ink69.xml"/><Relationship Id="rId25" Type="http://schemas.openxmlformats.org/officeDocument/2006/relationships/customXml" Target="../ink/ink80.xml"/><Relationship Id="rId46" Type="http://schemas.openxmlformats.org/officeDocument/2006/relationships/image" Target="../media/image105.png"/><Relationship Id="rId67" Type="http://schemas.openxmlformats.org/officeDocument/2006/relationships/customXml" Target="../ink/ink101.xml"/><Relationship Id="rId116" Type="http://schemas.openxmlformats.org/officeDocument/2006/relationships/image" Target="../media/image140.png"/><Relationship Id="rId20" Type="http://schemas.openxmlformats.org/officeDocument/2006/relationships/image" Target="../media/image92.png"/><Relationship Id="rId41" Type="http://schemas.openxmlformats.org/officeDocument/2006/relationships/customXml" Target="../ink/ink88.xml"/><Relationship Id="rId62" Type="http://schemas.openxmlformats.org/officeDocument/2006/relationships/image" Target="../media/image113.png"/><Relationship Id="rId83" Type="http://schemas.openxmlformats.org/officeDocument/2006/relationships/customXml" Target="../ink/ink109.xml"/><Relationship Id="rId88" Type="http://schemas.openxmlformats.org/officeDocument/2006/relationships/image" Target="../media/image126.png"/><Relationship Id="rId111" Type="http://schemas.openxmlformats.org/officeDocument/2006/relationships/customXml" Target="../ink/ink123.xml"/><Relationship Id="rId15" Type="http://schemas.openxmlformats.org/officeDocument/2006/relationships/customXml" Target="../ink/ink75.xml"/><Relationship Id="rId36" Type="http://schemas.openxmlformats.org/officeDocument/2006/relationships/image" Target="../media/image100.png"/><Relationship Id="rId57" Type="http://schemas.openxmlformats.org/officeDocument/2006/relationships/customXml" Target="../ink/ink96.xml"/><Relationship Id="rId106" Type="http://schemas.openxmlformats.org/officeDocument/2006/relationships/image" Target="../media/image135.png"/><Relationship Id="rId10" Type="http://schemas.openxmlformats.org/officeDocument/2006/relationships/image" Target="../media/image87.png"/><Relationship Id="rId31" Type="http://schemas.openxmlformats.org/officeDocument/2006/relationships/customXml" Target="../ink/ink83.xml"/><Relationship Id="rId52" Type="http://schemas.openxmlformats.org/officeDocument/2006/relationships/image" Target="../media/image108.png"/><Relationship Id="rId73" Type="http://schemas.openxmlformats.org/officeDocument/2006/relationships/customXml" Target="../ink/ink104.xml"/><Relationship Id="rId78" Type="http://schemas.openxmlformats.org/officeDocument/2006/relationships/image" Target="../media/image121.png"/><Relationship Id="rId94" Type="http://schemas.openxmlformats.org/officeDocument/2006/relationships/image" Target="../media/image129.png"/><Relationship Id="rId99" Type="http://schemas.openxmlformats.org/officeDocument/2006/relationships/customXml" Target="../ink/ink117.xml"/><Relationship Id="rId101" Type="http://schemas.openxmlformats.org/officeDocument/2006/relationships/customXml" Target="../ink/ink118.xml"/><Relationship Id="rId122" Type="http://schemas.openxmlformats.org/officeDocument/2006/relationships/image" Target="../media/image143.png"/><Relationship Id="rId4" Type="http://schemas.openxmlformats.org/officeDocument/2006/relationships/image" Target="../media/image84.png"/><Relationship Id="rId9" Type="http://schemas.openxmlformats.org/officeDocument/2006/relationships/customXml" Target="../ink/ink72.xml"/></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png"/><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6.xml"/><Relationship Id="rId10" Type="http://schemas.openxmlformats.org/officeDocument/2006/relationships/slide" Target="slide25.xml"/><Relationship Id="rId4" Type="http://schemas.openxmlformats.org/officeDocument/2006/relationships/slide" Target="slide2.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customXml" Target="../ink/ink132.xml"/><Relationship Id="rId3" Type="http://schemas.openxmlformats.org/officeDocument/2006/relationships/image" Target="../media/image149.png"/><Relationship Id="rId7" Type="http://schemas.openxmlformats.org/officeDocument/2006/relationships/image" Target="../media/image16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31.xml"/><Relationship Id="rId11" Type="http://schemas.openxmlformats.org/officeDocument/2006/relationships/image" Target="../media/image167.png"/><Relationship Id="rId5" Type="http://schemas.openxmlformats.org/officeDocument/2006/relationships/image" Target="../media/image151.png"/><Relationship Id="rId10" Type="http://schemas.openxmlformats.org/officeDocument/2006/relationships/customXml" Target="../ink/ink133.xml"/><Relationship Id="rId4" Type="http://schemas.openxmlformats.org/officeDocument/2006/relationships/image" Target="../media/image150.png"/><Relationship Id="rId9" Type="http://schemas.openxmlformats.org/officeDocument/2006/relationships/image" Target="../media/image166.png"/></Relationships>
</file>

<file path=ppt/slides/_rels/slide27.xml.rels><?xml version="1.0" encoding="UTF-8" standalone="yes"?>
<Relationships xmlns="http://schemas.openxmlformats.org/package/2006/relationships"><Relationship Id="rId8" Type="http://schemas.openxmlformats.org/officeDocument/2006/relationships/customXml" Target="../ink/ink136.xml"/><Relationship Id="rId3" Type="http://schemas.openxmlformats.org/officeDocument/2006/relationships/image" Target="../media/image152.png"/><Relationship Id="rId7"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135.xml"/><Relationship Id="rId11" Type="http://schemas.openxmlformats.org/officeDocument/2006/relationships/image" Target="../media/image172.png"/><Relationship Id="rId5" Type="http://schemas.openxmlformats.org/officeDocument/2006/relationships/image" Target="../media/image169.png"/><Relationship Id="rId10" Type="http://schemas.openxmlformats.org/officeDocument/2006/relationships/customXml" Target="../ink/ink137.xml"/><Relationship Id="rId4" Type="http://schemas.openxmlformats.org/officeDocument/2006/relationships/customXml" Target="../ink/ink134.xml"/><Relationship Id="rId9" Type="http://schemas.openxmlformats.org/officeDocument/2006/relationships/image" Target="../media/image171.png"/></Relationships>
</file>

<file path=ppt/slides/_rels/slide28.xml.rels><?xml version="1.0" encoding="UTF-8" standalone="yes"?>
<Relationships xmlns="http://schemas.openxmlformats.org/package/2006/relationships"><Relationship Id="rId117" Type="http://schemas.openxmlformats.org/officeDocument/2006/relationships/customXml" Target="../ink/ink195.xml"/><Relationship Id="rId21" Type="http://schemas.openxmlformats.org/officeDocument/2006/relationships/customXml" Target="../ink/ink147.xml"/><Relationship Id="rId42" Type="http://schemas.openxmlformats.org/officeDocument/2006/relationships/image" Target="../media/image192.png"/><Relationship Id="rId63" Type="http://schemas.openxmlformats.org/officeDocument/2006/relationships/customXml" Target="../ink/ink168.xml"/><Relationship Id="rId84" Type="http://schemas.openxmlformats.org/officeDocument/2006/relationships/image" Target="../media/image213.png"/><Relationship Id="rId138" Type="http://schemas.openxmlformats.org/officeDocument/2006/relationships/image" Target="../media/image240.png"/><Relationship Id="rId159" Type="http://schemas.openxmlformats.org/officeDocument/2006/relationships/customXml" Target="../ink/ink216.xml"/><Relationship Id="rId170" Type="http://schemas.openxmlformats.org/officeDocument/2006/relationships/image" Target="../media/image256.png"/><Relationship Id="rId107" Type="http://schemas.openxmlformats.org/officeDocument/2006/relationships/customXml" Target="../ink/ink190.xml"/><Relationship Id="rId11" Type="http://schemas.openxmlformats.org/officeDocument/2006/relationships/customXml" Target="../ink/ink142.xml"/><Relationship Id="rId32" Type="http://schemas.openxmlformats.org/officeDocument/2006/relationships/image" Target="../media/image187.png"/><Relationship Id="rId53" Type="http://schemas.openxmlformats.org/officeDocument/2006/relationships/customXml" Target="../ink/ink163.xml"/><Relationship Id="rId74" Type="http://schemas.openxmlformats.org/officeDocument/2006/relationships/image" Target="../media/image208.png"/><Relationship Id="rId128" Type="http://schemas.openxmlformats.org/officeDocument/2006/relationships/image" Target="../media/image235.png"/><Relationship Id="rId149" Type="http://schemas.openxmlformats.org/officeDocument/2006/relationships/customXml" Target="../ink/ink211.xml"/><Relationship Id="rId5" Type="http://schemas.openxmlformats.org/officeDocument/2006/relationships/customXml" Target="../ink/ink139.xml"/><Relationship Id="rId95" Type="http://schemas.openxmlformats.org/officeDocument/2006/relationships/customXml" Target="../ink/ink184.xml"/><Relationship Id="rId160" Type="http://schemas.openxmlformats.org/officeDocument/2006/relationships/image" Target="../media/image251.png"/><Relationship Id="rId181" Type="http://schemas.openxmlformats.org/officeDocument/2006/relationships/customXml" Target="../ink/ink227.xml"/><Relationship Id="rId22" Type="http://schemas.openxmlformats.org/officeDocument/2006/relationships/image" Target="../media/image182.png"/><Relationship Id="rId43" Type="http://schemas.openxmlformats.org/officeDocument/2006/relationships/customXml" Target="../ink/ink158.xml"/><Relationship Id="rId64" Type="http://schemas.openxmlformats.org/officeDocument/2006/relationships/image" Target="../media/image203.png"/><Relationship Id="rId118" Type="http://schemas.openxmlformats.org/officeDocument/2006/relationships/image" Target="../media/image230.png"/><Relationship Id="rId139" Type="http://schemas.openxmlformats.org/officeDocument/2006/relationships/customXml" Target="../ink/ink206.xml"/><Relationship Id="rId85" Type="http://schemas.openxmlformats.org/officeDocument/2006/relationships/customXml" Target="../ink/ink179.xml"/><Relationship Id="rId150" Type="http://schemas.openxmlformats.org/officeDocument/2006/relationships/image" Target="../media/image246.png"/><Relationship Id="rId171" Type="http://schemas.openxmlformats.org/officeDocument/2006/relationships/customXml" Target="../ink/ink222.xml"/><Relationship Id="rId12" Type="http://schemas.openxmlformats.org/officeDocument/2006/relationships/image" Target="../media/image177.png"/><Relationship Id="rId33" Type="http://schemas.openxmlformats.org/officeDocument/2006/relationships/customXml" Target="../ink/ink153.xml"/><Relationship Id="rId108" Type="http://schemas.openxmlformats.org/officeDocument/2006/relationships/image" Target="../media/image225.png"/><Relationship Id="rId129" Type="http://schemas.openxmlformats.org/officeDocument/2006/relationships/customXml" Target="../ink/ink201.xml"/><Relationship Id="rId54" Type="http://schemas.openxmlformats.org/officeDocument/2006/relationships/image" Target="../media/image198.png"/><Relationship Id="rId75" Type="http://schemas.openxmlformats.org/officeDocument/2006/relationships/customXml" Target="../ink/ink174.xml"/><Relationship Id="rId96" Type="http://schemas.openxmlformats.org/officeDocument/2006/relationships/image" Target="../media/image219.png"/><Relationship Id="rId140" Type="http://schemas.openxmlformats.org/officeDocument/2006/relationships/image" Target="../media/image241.png"/><Relationship Id="rId161" Type="http://schemas.openxmlformats.org/officeDocument/2006/relationships/customXml" Target="../ink/ink217.xml"/><Relationship Id="rId182" Type="http://schemas.openxmlformats.org/officeDocument/2006/relationships/image" Target="../media/image262.png"/><Relationship Id="rId6" Type="http://schemas.openxmlformats.org/officeDocument/2006/relationships/image" Target="../media/image174.png"/><Relationship Id="rId23" Type="http://schemas.openxmlformats.org/officeDocument/2006/relationships/customXml" Target="../ink/ink148.xml"/><Relationship Id="rId119" Type="http://schemas.openxmlformats.org/officeDocument/2006/relationships/customXml" Target="../ink/ink196.xml"/><Relationship Id="rId44" Type="http://schemas.openxmlformats.org/officeDocument/2006/relationships/image" Target="../media/image193.png"/><Relationship Id="rId65" Type="http://schemas.openxmlformats.org/officeDocument/2006/relationships/customXml" Target="../ink/ink169.xml"/><Relationship Id="rId86" Type="http://schemas.openxmlformats.org/officeDocument/2006/relationships/image" Target="../media/image214.png"/><Relationship Id="rId130" Type="http://schemas.openxmlformats.org/officeDocument/2006/relationships/image" Target="../media/image236.png"/><Relationship Id="rId151" Type="http://schemas.openxmlformats.org/officeDocument/2006/relationships/customXml" Target="../ink/ink212.xml"/><Relationship Id="rId172" Type="http://schemas.openxmlformats.org/officeDocument/2006/relationships/image" Target="../media/image257.png"/><Relationship Id="rId13" Type="http://schemas.openxmlformats.org/officeDocument/2006/relationships/customXml" Target="../ink/ink143.xml"/><Relationship Id="rId18" Type="http://schemas.openxmlformats.org/officeDocument/2006/relationships/image" Target="../media/image180.png"/><Relationship Id="rId39" Type="http://schemas.openxmlformats.org/officeDocument/2006/relationships/customXml" Target="../ink/ink156.xml"/><Relationship Id="rId109" Type="http://schemas.openxmlformats.org/officeDocument/2006/relationships/customXml" Target="../ink/ink191.xml"/><Relationship Id="rId34" Type="http://schemas.openxmlformats.org/officeDocument/2006/relationships/image" Target="../media/image188.png"/><Relationship Id="rId50" Type="http://schemas.openxmlformats.org/officeDocument/2006/relationships/image" Target="../media/image196.png"/><Relationship Id="rId55" Type="http://schemas.openxmlformats.org/officeDocument/2006/relationships/customXml" Target="../ink/ink164.xml"/><Relationship Id="rId76" Type="http://schemas.openxmlformats.org/officeDocument/2006/relationships/image" Target="../media/image209.png"/><Relationship Id="rId97" Type="http://schemas.openxmlformats.org/officeDocument/2006/relationships/customXml" Target="../ink/ink185.xml"/><Relationship Id="rId104" Type="http://schemas.openxmlformats.org/officeDocument/2006/relationships/image" Target="../media/image223.png"/><Relationship Id="rId120" Type="http://schemas.openxmlformats.org/officeDocument/2006/relationships/image" Target="../media/image231.png"/><Relationship Id="rId125" Type="http://schemas.openxmlformats.org/officeDocument/2006/relationships/customXml" Target="../ink/ink199.xml"/><Relationship Id="rId141" Type="http://schemas.openxmlformats.org/officeDocument/2006/relationships/customXml" Target="../ink/ink207.xml"/><Relationship Id="rId146" Type="http://schemas.openxmlformats.org/officeDocument/2006/relationships/image" Target="../media/image244.png"/><Relationship Id="rId167" Type="http://schemas.openxmlformats.org/officeDocument/2006/relationships/customXml" Target="../ink/ink220.xml"/><Relationship Id="rId188" Type="http://schemas.openxmlformats.org/officeDocument/2006/relationships/image" Target="../media/image265.png"/><Relationship Id="rId7" Type="http://schemas.openxmlformats.org/officeDocument/2006/relationships/customXml" Target="../ink/ink140.xml"/><Relationship Id="rId71" Type="http://schemas.openxmlformats.org/officeDocument/2006/relationships/customXml" Target="../ink/ink172.xml"/><Relationship Id="rId92" Type="http://schemas.openxmlformats.org/officeDocument/2006/relationships/image" Target="../media/image217.png"/><Relationship Id="rId162" Type="http://schemas.openxmlformats.org/officeDocument/2006/relationships/image" Target="../media/image252.png"/><Relationship Id="rId183" Type="http://schemas.openxmlformats.org/officeDocument/2006/relationships/customXml" Target="../ink/ink228.xml"/><Relationship Id="rId2" Type="http://schemas.openxmlformats.org/officeDocument/2006/relationships/notesSlide" Target="../notesSlides/notesSlide8.xml"/><Relationship Id="rId29" Type="http://schemas.openxmlformats.org/officeDocument/2006/relationships/customXml" Target="../ink/ink151.xml"/><Relationship Id="rId24" Type="http://schemas.openxmlformats.org/officeDocument/2006/relationships/image" Target="../media/image183.png"/><Relationship Id="rId40" Type="http://schemas.openxmlformats.org/officeDocument/2006/relationships/image" Target="../media/image191.png"/><Relationship Id="rId45" Type="http://schemas.openxmlformats.org/officeDocument/2006/relationships/customXml" Target="../ink/ink159.xml"/><Relationship Id="rId66" Type="http://schemas.openxmlformats.org/officeDocument/2006/relationships/image" Target="../media/image204.png"/><Relationship Id="rId87" Type="http://schemas.openxmlformats.org/officeDocument/2006/relationships/customXml" Target="../ink/ink180.xml"/><Relationship Id="rId110" Type="http://schemas.openxmlformats.org/officeDocument/2006/relationships/image" Target="../media/image226.png"/><Relationship Id="rId115" Type="http://schemas.openxmlformats.org/officeDocument/2006/relationships/customXml" Target="../ink/ink194.xml"/><Relationship Id="rId131" Type="http://schemas.openxmlformats.org/officeDocument/2006/relationships/customXml" Target="../ink/ink202.xml"/><Relationship Id="rId136" Type="http://schemas.openxmlformats.org/officeDocument/2006/relationships/image" Target="../media/image239.png"/><Relationship Id="rId157" Type="http://schemas.openxmlformats.org/officeDocument/2006/relationships/customXml" Target="../ink/ink215.xml"/><Relationship Id="rId178" Type="http://schemas.openxmlformats.org/officeDocument/2006/relationships/image" Target="../media/image260.png"/><Relationship Id="rId61" Type="http://schemas.openxmlformats.org/officeDocument/2006/relationships/customXml" Target="../ink/ink167.xml"/><Relationship Id="rId82" Type="http://schemas.openxmlformats.org/officeDocument/2006/relationships/image" Target="../media/image212.png"/><Relationship Id="rId152" Type="http://schemas.openxmlformats.org/officeDocument/2006/relationships/image" Target="../media/image247.png"/><Relationship Id="rId173" Type="http://schemas.openxmlformats.org/officeDocument/2006/relationships/customXml" Target="../ink/ink223.xml"/><Relationship Id="rId19" Type="http://schemas.openxmlformats.org/officeDocument/2006/relationships/customXml" Target="../ink/ink146.xml"/><Relationship Id="rId14" Type="http://schemas.openxmlformats.org/officeDocument/2006/relationships/image" Target="../media/image178.png"/><Relationship Id="rId30" Type="http://schemas.openxmlformats.org/officeDocument/2006/relationships/image" Target="../media/image186.png"/><Relationship Id="rId35" Type="http://schemas.openxmlformats.org/officeDocument/2006/relationships/customXml" Target="../ink/ink154.xml"/><Relationship Id="rId56" Type="http://schemas.openxmlformats.org/officeDocument/2006/relationships/image" Target="../media/image199.png"/><Relationship Id="rId77" Type="http://schemas.openxmlformats.org/officeDocument/2006/relationships/customXml" Target="../ink/ink175.xml"/><Relationship Id="rId100" Type="http://schemas.openxmlformats.org/officeDocument/2006/relationships/image" Target="../media/image221.png"/><Relationship Id="rId105" Type="http://schemas.openxmlformats.org/officeDocument/2006/relationships/customXml" Target="../ink/ink189.xml"/><Relationship Id="rId126" Type="http://schemas.openxmlformats.org/officeDocument/2006/relationships/image" Target="../media/image234.png"/><Relationship Id="rId147" Type="http://schemas.openxmlformats.org/officeDocument/2006/relationships/customXml" Target="../ink/ink210.xml"/><Relationship Id="rId168" Type="http://schemas.openxmlformats.org/officeDocument/2006/relationships/image" Target="../media/image255.png"/><Relationship Id="rId8" Type="http://schemas.openxmlformats.org/officeDocument/2006/relationships/image" Target="../media/image175.png"/><Relationship Id="rId51" Type="http://schemas.openxmlformats.org/officeDocument/2006/relationships/customXml" Target="../ink/ink162.xml"/><Relationship Id="rId72" Type="http://schemas.openxmlformats.org/officeDocument/2006/relationships/image" Target="../media/image207.png"/><Relationship Id="rId93" Type="http://schemas.openxmlformats.org/officeDocument/2006/relationships/customXml" Target="../ink/ink183.xml"/><Relationship Id="rId98" Type="http://schemas.openxmlformats.org/officeDocument/2006/relationships/image" Target="../media/image220.png"/><Relationship Id="rId121" Type="http://schemas.openxmlformats.org/officeDocument/2006/relationships/customXml" Target="../ink/ink197.xml"/><Relationship Id="rId142" Type="http://schemas.openxmlformats.org/officeDocument/2006/relationships/image" Target="../media/image242.png"/><Relationship Id="rId163" Type="http://schemas.openxmlformats.org/officeDocument/2006/relationships/customXml" Target="../ink/ink218.xml"/><Relationship Id="rId184" Type="http://schemas.openxmlformats.org/officeDocument/2006/relationships/image" Target="../media/image263.png"/><Relationship Id="rId189" Type="http://schemas.openxmlformats.org/officeDocument/2006/relationships/customXml" Target="../ink/ink231.xml"/><Relationship Id="rId3" Type="http://schemas.openxmlformats.org/officeDocument/2006/relationships/customXml" Target="../ink/ink138.xml"/><Relationship Id="rId25" Type="http://schemas.openxmlformats.org/officeDocument/2006/relationships/customXml" Target="../ink/ink149.xml"/><Relationship Id="rId46" Type="http://schemas.openxmlformats.org/officeDocument/2006/relationships/image" Target="../media/image194.png"/><Relationship Id="rId67" Type="http://schemas.openxmlformats.org/officeDocument/2006/relationships/customXml" Target="../ink/ink170.xml"/><Relationship Id="rId116" Type="http://schemas.openxmlformats.org/officeDocument/2006/relationships/image" Target="../media/image229.png"/><Relationship Id="rId137" Type="http://schemas.openxmlformats.org/officeDocument/2006/relationships/customXml" Target="../ink/ink205.xml"/><Relationship Id="rId158" Type="http://schemas.openxmlformats.org/officeDocument/2006/relationships/image" Target="../media/image250.png"/><Relationship Id="rId20" Type="http://schemas.openxmlformats.org/officeDocument/2006/relationships/image" Target="../media/image181.png"/><Relationship Id="rId41" Type="http://schemas.openxmlformats.org/officeDocument/2006/relationships/customXml" Target="../ink/ink157.xml"/><Relationship Id="rId62" Type="http://schemas.openxmlformats.org/officeDocument/2006/relationships/image" Target="../media/image202.png"/><Relationship Id="rId83" Type="http://schemas.openxmlformats.org/officeDocument/2006/relationships/customXml" Target="../ink/ink178.xml"/><Relationship Id="rId88" Type="http://schemas.openxmlformats.org/officeDocument/2006/relationships/image" Target="../media/image215.png"/><Relationship Id="rId111" Type="http://schemas.openxmlformats.org/officeDocument/2006/relationships/customXml" Target="../ink/ink192.xml"/><Relationship Id="rId132" Type="http://schemas.openxmlformats.org/officeDocument/2006/relationships/image" Target="../media/image237.png"/><Relationship Id="rId153" Type="http://schemas.openxmlformats.org/officeDocument/2006/relationships/customXml" Target="../ink/ink213.xml"/><Relationship Id="rId174" Type="http://schemas.openxmlformats.org/officeDocument/2006/relationships/image" Target="../media/image258.png"/><Relationship Id="rId179" Type="http://schemas.openxmlformats.org/officeDocument/2006/relationships/customXml" Target="../ink/ink226.xml"/><Relationship Id="rId190" Type="http://schemas.openxmlformats.org/officeDocument/2006/relationships/image" Target="../media/image266.png"/><Relationship Id="rId15" Type="http://schemas.openxmlformats.org/officeDocument/2006/relationships/customXml" Target="../ink/ink144.xml"/><Relationship Id="rId36" Type="http://schemas.openxmlformats.org/officeDocument/2006/relationships/image" Target="../media/image189.png"/><Relationship Id="rId57" Type="http://schemas.openxmlformats.org/officeDocument/2006/relationships/customXml" Target="../ink/ink165.xml"/><Relationship Id="rId106" Type="http://schemas.openxmlformats.org/officeDocument/2006/relationships/image" Target="../media/image224.png"/><Relationship Id="rId127" Type="http://schemas.openxmlformats.org/officeDocument/2006/relationships/customXml" Target="../ink/ink200.xml"/><Relationship Id="rId10" Type="http://schemas.openxmlformats.org/officeDocument/2006/relationships/image" Target="../media/image176.png"/><Relationship Id="rId31" Type="http://schemas.openxmlformats.org/officeDocument/2006/relationships/customXml" Target="../ink/ink152.xml"/><Relationship Id="rId52" Type="http://schemas.openxmlformats.org/officeDocument/2006/relationships/image" Target="../media/image197.png"/><Relationship Id="rId73" Type="http://schemas.openxmlformats.org/officeDocument/2006/relationships/customXml" Target="../ink/ink173.xml"/><Relationship Id="rId78" Type="http://schemas.openxmlformats.org/officeDocument/2006/relationships/image" Target="../media/image210.png"/><Relationship Id="rId94" Type="http://schemas.openxmlformats.org/officeDocument/2006/relationships/image" Target="../media/image218.png"/><Relationship Id="rId99" Type="http://schemas.openxmlformats.org/officeDocument/2006/relationships/customXml" Target="../ink/ink186.xml"/><Relationship Id="rId101" Type="http://schemas.openxmlformats.org/officeDocument/2006/relationships/customXml" Target="../ink/ink187.xml"/><Relationship Id="rId122" Type="http://schemas.openxmlformats.org/officeDocument/2006/relationships/image" Target="../media/image232.png"/><Relationship Id="rId143" Type="http://schemas.openxmlformats.org/officeDocument/2006/relationships/customXml" Target="../ink/ink208.xml"/><Relationship Id="rId148" Type="http://schemas.openxmlformats.org/officeDocument/2006/relationships/image" Target="../media/image245.png"/><Relationship Id="rId164" Type="http://schemas.openxmlformats.org/officeDocument/2006/relationships/image" Target="../media/image253.png"/><Relationship Id="rId169" Type="http://schemas.openxmlformats.org/officeDocument/2006/relationships/customXml" Target="../ink/ink221.xml"/><Relationship Id="rId185" Type="http://schemas.openxmlformats.org/officeDocument/2006/relationships/customXml" Target="../ink/ink229.xml"/><Relationship Id="rId4" Type="http://schemas.openxmlformats.org/officeDocument/2006/relationships/image" Target="../media/image173.png"/><Relationship Id="rId9" Type="http://schemas.openxmlformats.org/officeDocument/2006/relationships/customXml" Target="../ink/ink141.xml"/><Relationship Id="rId180" Type="http://schemas.openxmlformats.org/officeDocument/2006/relationships/image" Target="../media/image261.png"/><Relationship Id="rId26" Type="http://schemas.openxmlformats.org/officeDocument/2006/relationships/image" Target="../media/image184.png"/><Relationship Id="rId47" Type="http://schemas.openxmlformats.org/officeDocument/2006/relationships/customXml" Target="../ink/ink160.xml"/><Relationship Id="rId68" Type="http://schemas.openxmlformats.org/officeDocument/2006/relationships/image" Target="../media/image205.png"/><Relationship Id="rId89" Type="http://schemas.openxmlformats.org/officeDocument/2006/relationships/customXml" Target="../ink/ink181.xml"/><Relationship Id="rId112" Type="http://schemas.openxmlformats.org/officeDocument/2006/relationships/image" Target="../media/image227.png"/><Relationship Id="rId133" Type="http://schemas.openxmlformats.org/officeDocument/2006/relationships/customXml" Target="../ink/ink203.xml"/><Relationship Id="rId154" Type="http://schemas.openxmlformats.org/officeDocument/2006/relationships/image" Target="../media/image248.png"/><Relationship Id="rId175" Type="http://schemas.openxmlformats.org/officeDocument/2006/relationships/customXml" Target="../ink/ink224.xml"/><Relationship Id="rId16" Type="http://schemas.openxmlformats.org/officeDocument/2006/relationships/image" Target="../media/image179.png"/><Relationship Id="rId37" Type="http://schemas.openxmlformats.org/officeDocument/2006/relationships/customXml" Target="../ink/ink155.xml"/><Relationship Id="rId58" Type="http://schemas.openxmlformats.org/officeDocument/2006/relationships/image" Target="../media/image200.png"/><Relationship Id="rId79" Type="http://schemas.openxmlformats.org/officeDocument/2006/relationships/customXml" Target="../ink/ink176.xml"/><Relationship Id="rId102" Type="http://schemas.openxmlformats.org/officeDocument/2006/relationships/image" Target="../media/image222.png"/><Relationship Id="rId123" Type="http://schemas.openxmlformats.org/officeDocument/2006/relationships/customXml" Target="../ink/ink198.xml"/><Relationship Id="rId144" Type="http://schemas.openxmlformats.org/officeDocument/2006/relationships/image" Target="../media/image243.png"/><Relationship Id="rId90" Type="http://schemas.openxmlformats.org/officeDocument/2006/relationships/image" Target="../media/image216.png"/><Relationship Id="rId165" Type="http://schemas.openxmlformats.org/officeDocument/2006/relationships/customXml" Target="../ink/ink219.xml"/><Relationship Id="rId186" Type="http://schemas.openxmlformats.org/officeDocument/2006/relationships/image" Target="../media/image264.png"/><Relationship Id="rId27" Type="http://schemas.openxmlformats.org/officeDocument/2006/relationships/customXml" Target="../ink/ink150.xml"/><Relationship Id="rId48" Type="http://schemas.openxmlformats.org/officeDocument/2006/relationships/image" Target="../media/image195.png"/><Relationship Id="rId69" Type="http://schemas.openxmlformats.org/officeDocument/2006/relationships/customXml" Target="../ink/ink171.xml"/><Relationship Id="rId113" Type="http://schemas.openxmlformats.org/officeDocument/2006/relationships/customXml" Target="../ink/ink193.xml"/><Relationship Id="rId134" Type="http://schemas.openxmlformats.org/officeDocument/2006/relationships/image" Target="../media/image238.png"/><Relationship Id="rId80" Type="http://schemas.openxmlformats.org/officeDocument/2006/relationships/image" Target="../media/image211.png"/><Relationship Id="rId155" Type="http://schemas.openxmlformats.org/officeDocument/2006/relationships/customXml" Target="../ink/ink214.xml"/><Relationship Id="rId176" Type="http://schemas.openxmlformats.org/officeDocument/2006/relationships/image" Target="../media/image259.png"/><Relationship Id="rId17" Type="http://schemas.openxmlformats.org/officeDocument/2006/relationships/customXml" Target="../ink/ink145.xml"/><Relationship Id="rId38" Type="http://schemas.openxmlformats.org/officeDocument/2006/relationships/image" Target="../media/image190.png"/><Relationship Id="rId59" Type="http://schemas.openxmlformats.org/officeDocument/2006/relationships/customXml" Target="../ink/ink166.xml"/><Relationship Id="rId103" Type="http://schemas.openxmlformats.org/officeDocument/2006/relationships/customXml" Target="../ink/ink188.xml"/><Relationship Id="rId124" Type="http://schemas.openxmlformats.org/officeDocument/2006/relationships/image" Target="../media/image233.png"/><Relationship Id="rId70" Type="http://schemas.openxmlformats.org/officeDocument/2006/relationships/image" Target="../media/image206.png"/><Relationship Id="rId91" Type="http://schemas.openxmlformats.org/officeDocument/2006/relationships/customXml" Target="../ink/ink182.xml"/><Relationship Id="rId145" Type="http://schemas.openxmlformats.org/officeDocument/2006/relationships/customXml" Target="../ink/ink209.xml"/><Relationship Id="rId166" Type="http://schemas.openxmlformats.org/officeDocument/2006/relationships/image" Target="../media/image254.png"/><Relationship Id="rId187" Type="http://schemas.openxmlformats.org/officeDocument/2006/relationships/customXml" Target="../ink/ink230.xml"/><Relationship Id="rId1" Type="http://schemas.openxmlformats.org/officeDocument/2006/relationships/slideLayout" Target="../slideLayouts/slideLayout7.xml"/><Relationship Id="rId28" Type="http://schemas.openxmlformats.org/officeDocument/2006/relationships/image" Target="../media/image185.png"/><Relationship Id="rId49" Type="http://schemas.openxmlformats.org/officeDocument/2006/relationships/customXml" Target="../ink/ink161.xml"/><Relationship Id="rId114" Type="http://schemas.openxmlformats.org/officeDocument/2006/relationships/image" Target="../media/image228.png"/><Relationship Id="rId60" Type="http://schemas.openxmlformats.org/officeDocument/2006/relationships/image" Target="../media/image201.png"/><Relationship Id="rId81" Type="http://schemas.openxmlformats.org/officeDocument/2006/relationships/customXml" Target="../ink/ink177.xml"/><Relationship Id="rId135" Type="http://schemas.openxmlformats.org/officeDocument/2006/relationships/customXml" Target="../ink/ink204.xml"/><Relationship Id="rId156" Type="http://schemas.openxmlformats.org/officeDocument/2006/relationships/image" Target="../media/image249.png"/><Relationship Id="rId177" Type="http://schemas.openxmlformats.org/officeDocument/2006/relationships/customXml" Target="../ink/ink225.xml"/></Relationships>
</file>

<file path=ppt/slides/_rels/slide29.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customXml" Target="../ink/ink237.xml"/><Relationship Id="rId18" Type="http://schemas.openxmlformats.org/officeDocument/2006/relationships/image" Target="../media/image274.png"/><Relationship Id="rId26" Type="http://schemas.openxmlformats.org/officeDocument/2006/relationships/image" Target="../media/image278.png"/><Relationship Id="rId3" Type="http://schemas.openxmlformats.org/officeDocument/2006/relationships/customXml" Target="../ink/ink232.xml"/><Relationship Id="rId21" Type="http://schemas.openxmlformats.org/officeDocument/2006/relationships/customXml" Target="../ink/ink241.xml"/><Relationship Id="rId7" Type="http://schemas.openxmlformats.org/officeDocument/2006/relationships/customXml" Target="../ink/ink234.xml"/><Relationship Id="rId12" Type="http://schemas.openxmlformats.org/officeDocument/2006/relationships/image" Target="../media/image271.png"/><Relationship Id="rId17" Type="http://schemas.openxmlformats.org/officeDocument/2006/relationships/customXml" Target="../ink/ink239.xml"/><Relationship Id="rId25" Type="http://schemas.openxmlformats.org/officeDocument/2006/relationships/customXml" Target="../ink/ink243.xml"/><Relationship Id="rId2" Type="http://schemas.openxmlformats.org/officeDocument/2006/relationships/notesSlide" Target="../notesSlides/notesSlide9.xml"/><Relationship Id="rId16" Type="http://schemas.openxmlformats.org/officeDocument/2006/relationships/image" Target="../media/image273.png"/><Relationship Id="rId20" Type="http://schemas.openxmlformats.org/officeDocument/2006/relationships/image" Target="../media/image275.png"/><Relationship Id="rId29" Type="http://schemas.openxmlformats.org/officeDocument/2006/relationships/customXml" Target="../ink/ink245.xml"/><Relationship Id="rId1" Type="http://schemas.openxmlformats.org/officeDocument/2006/relationships/slideLayout" Target="../slideLayouts/slideLayout7.xml"/><Relationship Id="rId6" Type="http://schemas.openxmlformats.org/officeDocument/2006/relationships/image" Target="../media/image268.png"/><Relationship Id="rId11" Type="http://schemas.openxmlformats.org/officeDocument/2006/relationships/customXml" Target="../ink/ink236.xml"/><Relationship Id="rId24" Type="http://schemas.openxmlformats.org/officeDocument/2006/relationships/image" Target="../media/image277.png"/><Relationship Id="rId5" Type="http://schemas.openxmlformats.org/officeDocument/2006/relationships/customXml" Target="../ink/ink233.xml"/><Relationship Id="rId15" Type="http://schemas.openxmlformats.org/officeDocument/2006/relationships/customXml" Target="../ink/ink238.xml"/><Relationship Id="rId23" Type="http://schemas.openxmlformats.org/officeDocument/2006/relationships/customXml" Target="../ink/ink242.xml"/><Relationship Id="rId28" Type="http://schemas.openxmlformats.org/officeDocument/2006/relationships/image" Target="../media/image279.png"/><Relationship Id="rId10" Type="http://schemas.openxmlformats.org/officeDocument/2006/relationships/image" Target="../media/image270.png"/><Relationship Id="rId19" Type="http://schemas.openxmlformats.org/officeDocument/2006/relationships/customXml" Target="../ink/ink240.xml"/><Relationship Id="rId31" Type="http://schemas.openxmlformats.org/officeDocument/2006/relationships/image" Target="../media/image153.png"/><Relationship Id="rId4" Type="http://schemas.openxmlformats.org/officeDocument/2006/relationships/image" Target="../media/image267.png"/><Relationship Id="rId9" Type="http://schemas.openxmlformats.org/officeDocument/2006/relationships/customXml" Target="../ink/ink235.xml"/><Relationship Id="rId14" Type="http://schemas.openxmlformats.org/officeDocument/2006/relationships/image" Target="../media/image272.png"/><Relationship Id="rId22" Type="http://schemas.openxmlformats.org/officeDocument/2006/relationships/image" Target="../media/image276.png"/><Relationship Id="rId27" Type="http://schemas.openxmlformats.org/officeDocument/2006/relationships/customXml" Target="../ink/ink244.xml"/><Relationship Id="rId30" Type="http://schemas.openxmlformats.org/officeDocument/2006/relationships/image" Target="../media/image28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customXml" Target="../ink/ink247.xml"/><Relationship Id="rId4" Type="http://schemas.openxmlformats.org/officeDocument/2006/relationships/image" Target="../media/image285.png"/></Relationships>
</file>

<file path=ppt/slides/_rels/slide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20.png"/><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4.png"/><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xml"/><Relationship Id="rId24" Type="http://schemas.openxmlformats.org/officeDocument/2006/relationships/image" Target="../media/image15.png"/><Relationship Id="rId32" Type="http://schemas.openxmlformats.org/officeDocument/2006/relationships/image" Target="../media/image19.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36"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3.xml"/><Relationship Id="rId30" Type="http://schemas.openxmlformats.org/officeDocument/2006/relationships/image" Target="../media/image18.png"/><Relationship Id="rId35" Type="http://schemas.openxmlformats.org/officeDocument/2006/relationships/customXml" Target="../ink/ink17.xml"/><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ustomXml" Target="../ink/ink19.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customXml" Target="../ink/ink24.xml"/><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customXml" Target="../ink/ink26.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9.png"/><Relationship Id="rId14" Type="http://schemas.openxmlformats.org/officeDocument/2006/relationships/customXml" Target="../ink/ink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7558DD7-22D6-F230-BE07-E7CC33BC8DD6}"/>
              </a:ext>
            </a:extLst>
          </p:cNvPr>
          <p:cNvSpPr txBox="1"/>
          <p:nvPr/>
        </p:nvSpPr>
        <p:spPr>
          <a:xfrm>
            <a:off x="1481959" y="2438401"/>
            <a:ext cx="9879724" cy="1092395"/>
          </a:xfrm>
          <a:prstGeom prst="rect">
            <a:avLst/>
          </a:prstGeom>
        </p:spPr>
        <p:txBody>
          <a:bodyPr vert="horz" wrap="square" lIns="0" tIns="22650" rIns="0" bIns="0" rtlCol="0">
            <a:spAutoFit/>
          </a:bodyPr>
          <a:lstStyle/>
          <a:p>
            <a:pPr algn="ctr">
              <a:spcBef>
                <a:spcPts val="178"/>
              </a:spcBef>
            </a:pPr>
            <a:r>
              <a:rPr sz="2600" b="1">
                <a:latin typeface="Arial"/>
                <a:cs typeface="Arial"/>
              </a:rPr>
              <a:t>Lecture</a:t>
            </a:r>
            <a:r>
              <a:rPr sz="2600" b="1" spc="-59">
                <a:latin typeface="Arial"/>
                <a:cs typeface="Arial"/>
              </a:rPr>
              <a:t> </a:t>
            </a:r>
            <a:r>
              <a:rPr sz="2600" b="1">
                <a:latin typeface="Arial"/>
                <a:cs typeface="Arial"/>
              </a:rPr>
              <a:t>5</a:t>
            </a:r>
            <a:r>
              <a:rPr sz="2600" b="1" spc="-59">
                <a:latin typeface="Arial"/>
                <a:cs typeface="Arial"/>
              </a:rPr>
              <a:t> </a:t>
            </a:r>
            <a:r>
              <a:rPr sz="2600" b="1">
                <a:latin typeface="Arial"/>
                <a:cs typeface="Arial"/>
              </a:rPr>
              <a:t>-</a:t>
            </a:r>
            <a:r>
              <a:rPr sz="2600" b="1" spc="-50">
                <a:latin typeface="Arial"/>
                <a:cs typeface="Arial"/>
              </a:rPr>
              <a:t> </a:t>
            </a:r>
            <a:r>
              <a:rPr sz="2600" b="1">
                <a:latin typeface="Arial"/>
                <a:cs typeface="Arial"/>
              </a:rPr>
              <a:t>Gradient</a:t>
            </a:r>
            <a:r>
              <a:rPr sz="2600" b="1" spc="-59">
                <a:latin typeface="Arial"/>
                <a:cs typeface="Arial"/>
              </a:rPr>
              <a:t> </a:t>
            </a:r>
            <a:r>
              <a:rPr sz="2600" b="1" spc="-20">
                <a:latin typeface="Arial"/>
                <a:cs typeface="Arial"/>
              </a:rPr>
              <a:t>Descent</a:t>
            </a:r>
            <a:endParaRPr sz="2600">
              <a:latin typeface="Arial"/>
              <a:cs typeface="Arial"/>
            </a:endParaRPr>
          </a:p>
          <a:p>
            <a:pPr algn="ctr">
              <a:spcBef>
                <a:spcPts val="2120"/>
              </a:spcBef>
            </a:pPr>
            <a:r>
              <a:rPr sz="2600" spc="159">
                <a:latin typeface="Times New Roman"/>
                <a:cs typeface="Times New Roman"/>
              </a:rPr>
              <a:t>DS </a:t>
            </a:r>
            <a:r>
              <a:rPr sz="2600" spc="218">
                <a:latin typeface="Times New Roman"/>
                <a:cs typeface="Times New Roman"/>
              </a:rPr>
              <a:t>4400:</a:t>
            </a:r>
            <a:r>
              <a:rPr sz="2600" spc="337">
                <a:latin typeface="Times New Roman"/>
                <a:cs typeface="Times New Roman"/>
              </a:rPr>
              <a:t> </a:t>
            </a:r>
            <a:r>
              <a:rPr sz="2600" spc="188">
                <a:latin typeface="Times New Roman"/>
                <a:cs typeface="Times New Roman"/>
              </a:rPr>
              <a:t>Machine</a:t>
            </a:r>
            <a:r>
              <a:rPr sz="2600" spc="159">
                <a:latin typeface="Times New Roman"/>
                <a:cs typeface="Times New Roman"/>
              </a:rPr>
              <a:t> </a:t>
            </a:r>
            <a:r>
              <a:rPr sz="2600" spc="178">
                <a:latin typeface="Times New Roman"/>
                <a:cs typeface="Times New Roman"/>
              </a:rPr>
              <a:t>Learning</a:t>
            </a:r>
            <a:r>
              <a:rPr sz="2600" spc="159">
                <a:latin typeface="Times New Roman"/>
                <a:cs typeface="Times New Roman"/>
              </a:rPr>
              <a:t> </a:t>
            </a:r>
            <a:r>
              <a:rPr sz="2600" spc="277">
                <a:latin typeface="Times New Roman"/>
                <a:cs typeface="Times New Roman"/>
              </a:rPr>
              <a:t>and</a:t>
            </a:r>
            <a:r>
              <a:rPr sz="2600" spc="168">
                <a:latin typeface="Times New Roman"/>
                <a:cs typeface="Times New Roman"/>
              </a:rPr>
              <a:t> </a:t>
            </a:r>
            <a:r>
              <a:rPr sz="2600" spc="226">
                <a:latin typeface="Times New Roman"/>
                <a:cs typeface="Times New Roman"/>
              </a:rPr>
              <a:t>Data</a:t>
            </a:r>
            <a:r>
              <a:rPr sz="2600" spc="159">
                <a:latin typeface="Times New Roman"/>
                <a:cs typeface="Times New Roman"/>
              </a:rPr>
              <a:t> </a:t>
            </a:r>
            <a:r>
              <a:rPr sz="2600" spc="149">
                <a:latin typeface="Times New Roman"/>
                <a:cs typeface="Times New Roman"/>
              </a:rPr>
              <a:t>Mining</a:t>
            </a:r>
            <a:r>
              <a:rPr sz="2600" spc="159">
                <a:latin typeface="Times New Roman"/>
                <a:cs typeface="Times New Roman"/>
              </a:rPr>
              <a:t> </a:t>
            </a:r>
            <a:r>
              <a:rPr sz="2600" spc="139">
                <a:latin typeface="Times New Roman"/>
                <a:cs typeface="Times New Roman"/>
              </a:rPr>
              <a:t>1</a:t>
            </a:r>
            <a:endParaRPr sz="260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9" name="Picture 38">
            <a:extLst>
              <a:ext uri="{FF2B5EF4-FFF2-40B4-BE49-F238E27FC236}">
                <a16:creationId xmlns:a16="http://schemas.microsoft.com/office/drawing/2014/main" id="{7EED5CD7-5904-DD80-6324-0A49A18AC665}"/>
              </a:ext>
            </a:extLst>
          </p:cNvPr>
          <p:cNvPicPr>
            <a:picLocks noChangeAspect="1"/>
          </p:cNvPicPr>
          <p:nvPr/>
        </p:nvPicPr>
        <p:blipFill>
          <a:blip r:embed="rId3"/>
          <a:stretch>
            <a:fillRect/>
          </a:stretch>
        </p:blipFill>
        <p:spPr>
          <a:xfrm>
            <a:off x="788945" y="0"/>
            <a:ext cx="10308546" cy="666056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D9FA67B-0F00-EBB2-85DA-797B399D90EE}"/>
                  </a:ext>
                </a:extLst>
              </p14:cNvPr>
              <p14:cNvContentPartPr/>
              <p14:nvPr/>
            </p14:nvContentPartPr>
            <p14:xfrm>
              <a:off x="4521381" y="5409035"/>
              <a:ext cx="4403880" cy="1482480"/>
            </p14:xfrm>
          </p:contentPart>
        </mc:Choice>
        <mc:Fallback xmlns="">
          <p:pic>
            <p:nvPicPr>
              <p:cNvPr id="2" name="Ink 1">
                <a:extLst>
                  <a:ext uri="{FF2B5EF4-FFF2-40B4-BE49-F238E27FC236}">
                    <a16:creationId xmlns:a16="http://schemas.microsoft.com/office/drawing/2014/main" id="{1D9FA67B-0F00-EBB2-85DA-797B399D90EE}"/>
                  </a:ext>
                </a:extLst>
              </p:cNvPr>
              <p:cNvPicPr/>
              <p:nvPr/>
            </p:nvPicPr>
            <p:blipFill>
              <a:blip r:embed="rId5"/>
              <a:stretch>
                <a:fillRect/>
              </a:stretch>
            </p:blipFill>
            <p:spPr>
              <a:xfrm>
                <a:off x="4505901" y="5393555"/>
                <a:ext cx="4434480" cy="1513080"/>
              </a:xfrm>
              <a:prstGeom prst="rect">
                <a:avLst/>
              </a:prstGeom>
            </p:spPr>
          </p:pic>
        </mc:Fallback>
      </mc:AlternateContent>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934FF-108E-3AA9-91DF-CDF0631D5D5E}"/>
              </a:ext>
            </a:extLst>
          </p:cNvPr>
          <p:cNvPicPr>
            <a:picLocks noChangeAspect="1"/>
          </p:cNvPicPr>
          <p:nvPr/>
        </p:nvPicPr>
        <p:blipFill>
          <a:blip r:embed="rId2"/>
          <a:stretch>
            <a:fillRect/>
          </a:stretch>
        </p:blipFill>
        <p:spPr>
          <a:xfrm>
            <a:off x="680285" y="422964"/>
            <a:ext cx="10013214" cy="2572483"/>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BDCEE1A-EE27-F28E-2A4E-4A369FA6B639}"/>
                  </a:ext>
                </a:extLst>
              </p14:cNvPr>
              <p14:cNvContentPartPr/>
              <p14:nvPr/>
            </p14:nvContentPartPr>
            <p14:xfrm>
              <a:off x="10242861" y="8976275"/>
              <a:ext cx="360" cy="360"/>
            </p14:xfrm>
          </p:contentPart>
        </mc:Choice>
        <mc:Fallback xmlns="">
          <p:pic>
            <p:nvPicPr>
              <p:cNvPr id="2" name="Ink 1">
                <a:extLst>
                  <a:ext uri="{FF2B5EF4-FFF2-40B4-BE49-F238E27FC236}">
                    <a16:creationId xmlns:a16="http://schemas.microsoft.com/office/drawing/2014/main" id="{1BDCEE1A-EE27-F28E-2A4E-4A369FA6B639}"/>
                  </a:ext>
                </a:extLst>
              </p:cNvPr>
              <p:cNvPicPr/>
              <p:nvPr/>
            </p:nvPicPr>
            <p:blipFill>
              <a:blip r:embed="rId4"/>
              <a:stretch>
                <a:fillRect/>
              </a:stretch>
            </p:blipFill>
            <p:spPr>
              <a:xfrm>
                <a:off x="10233861" y="8967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A0FF82E-2048-8368-BA98-8D7AE1C1A468}"/>
                  </a:ext>
                </a:extLst>
              </p14:cNvPr>
              <p14:cNvContentPartPr/>
              <p14:nvPr/>
            </p14:nvContentPartPr>
            <p14:xfrm>
              <a:off x="5711541" y="3364595"/>
              <a:ext cx="549360" cy="313920"/>
            </p14:xfrm>
          </p:contentPart>
        </mc:Choice>
        <mc:Fallback xmlns="">
          <p:pic>
            <p:nvPicPr>
              <p:cNvPr id="23" name="Ink 22">
                <a:extLst>
                  <a:ext uri="{FF2B5EF4-FFF2-40B4-BE49-F238E27FC236}">
                    <a16:creationId xmlns:a16="http://schemas.microsoft.com/office/drawing/2014/main" id="{BA0FF82E-2048-8368-BA98-8D7AE1C1A468}"/>
                  </a:ext>
                </a:extLst>
              </p:cNvPr>
              <p:cNvPicPr/>
              <p:nvPr/>
            </p:nvPicPr>
            <p:blipFill>
              <a:blip r:embed="rId6"/>
              <a:stretch>
                <a:fillRect/>
              </a:stretch>
            </p:blipFill>
            <p:spPr>
              <a:xfrm>
                <a:off x="5696051" y="3349115"/>
                <a:ext cx="5799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740E8029-5606-245C-7913-F25799BCEF9E}"/>
                  </a:ext>
                </a:extLst>
              </p14:cNvPr>
              <p14:cNvContentPartPr/>
              <p14:nvPr/>
            </p14:nvContentPartPr>
            <p14:xfrm>
              <a:off x="4457301" y="3380435"/>
              <a:ext cx="964800" cy="329760"/>
            </p14:xfrm>
          </p:contentPart>
        </mc:Choice>
        <mc:Fallback xmlns="">
          <p:pic>
            <p:nvPicPr>
              <p:cNvPr id="24" name="Ink 23">
                <a:extLst>
                  <a:ext uri="{FF2B5EF4-FFF2-40B4-BE49-F238E27FC236}">
                    <a16:creationId xmlns:a16="http://schemas.microsoft.com/office/drawing/2014/main" id="{740E8029-5606-245C-7913-F25799BCEF9E}"/>
                  </a:ext>
                </a:extLst>
              </p:cNvPr>
              <p:cNvPicPr/>
              <p:nvPr/>
            </p:nvPicPr>
            <p:blipFill>
              <a:blip r:embed="rId8"/>
              <a:stretch>
                <a:fillRect/>
              </a:stretch>
            </p:blipFill>
            <p:spPr>
              <a:xfrm>
                <a:off x="4441815" y="3364938"/>
                <a:ext cx="995411"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ED39EC43-E9BE-5A5F-76AD-132C90563E3E}"/>
                  </a:ext>
                </a:extLst>
              </p14:cNvPr>
              <p14:cNvContentPartPr/>
              <p14:nvPr/>
            </p14:nvContentPartPr>
            <p14:xfrm>
              <a:off x="6534861" y="3208715"/>
              <a:ext cx="1746000" cy="948240"/>
            </p14:xfrm>
          </p:contentPart>
        </mc:Choice>
        <mc:Fallback xmlns="">
          <p:pic>
            <p:nvPicPr>
              <p:cNvPr id="38" name="Ink 37">
                <a:extLst>
                  <a:ext uri="{FF2B5EF4-FFF2-40B4-BE49-F238E27FC236}">
                    <a16:creationId xmlns:a16="http://schemas.microsoft.com/office/drawing/2014/main" id="{ED39EC43-E9BE-5A5F-76AD-132C90563E3E}"/>
                  </a:ext>
                </a:extLst>
              </p:cNvPr>
              <p:cNvPicPr/>
              <p:nvPr/>
            </p:nvPicPr>
            <p:blipFill>
              <a:blip r:embed="rId10"/>
              <a:stretch>
                <a:fillRect/>
              </a:stretch>
            </p:blipFill>
            <p:spPr>
              <a:xfrm>
                <a:off x="6519384" y="3193229"/>
                <a:ext cx="1776594" cy="97885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78EA0189-0557-B181-6082-FD7044C7EC40}"/>
                  </a:ext>
                </a:extLst>
              </p14:cNvPr>
              <p14:cNvContentPartPr/>
              <p14:nvPr/>
            </p14:nvContentPartPr>
            <p14:xfrm>
              <a:off x="8363301" y="3662675"/>
              <a:ext cx="202320" cy="23760"/>
            </p14:xfrm>
          </p:contentPart>
        </mc:Choice>
        <mc:Fallback xmlns="">
          <p:pic>
            <p:nvPicPr>
              <p:cNvPr id="39" name="Ink 38">
                <a:extLst>
                  <a:ext uri="{FF2B5EF4-FFF2-40B4-BE49-F238E27FC236}">
                    <a16:creationId xmlns:a16="http://schemas.microsoft.com/office/drawing/2014/main" id="{78EA0189-0557-B181-6082-FD7044C7EC40}"/>
                  </a:ext>
                </a:extLst>
              </p:cNvPr>
              <p:cNvPicPr/>
              <p:nvPr/>
            </p:nvPicPr>
            <p:blipFill>
              <a:blip r:embed="rId12"/>
              <a:stretch>
                <a:fillRect/>
              </a:stretch>
            </p:blipFill>
            <p:spPr>
              <a:xfrm>
                <a:off x="8347848" y="3647426"/>
                <a:ext cx="232866"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63682CB1-32CE-FFC2-B664-CFB162D5FA83}"/>
                  </a:ext>
                </a:extLst>
              </p14:cNvPr>
              <p14:cNvContentPartPr/>
              <p14:nvPr/>
            </p14:nvContentPartPr>
            <p14:xfrm>
              <a:off x="8345661" y="3592115"/>
              <a:ext cx="185040" cy="16200"/>
            </p14:xfrm>
          </p:contentPart>
        </mc:Choice>
        <mc:Fallback xmlns="">
          <p:pic>
            <p:nvPicPr>
              <p:cNvPr id="40" name="Ink 39">
                <a:extLst>
                  <a:ext uri="{FF2B5EF4-FFF2-40B4-BE49-F238E27FC236}">
                    <a16:creationId xmlns:a16="http://schemas.microsoft.com/office/drawing/2014/main" id="{63682CB1-32CE-FFC2-B664-CFB162D5FA83}"/>
                  </a:ext>
                </a:extLst>
              </p:cNvPr>
              <p:cNvPicPr/>
              <p:nvPr/>
            </p:nvPicPr>
            <p:blipFill>
              <a:blip r:embed="rId14"/>
              <a:stretch>
                <a:fillRect/>
              </a:stretch>
            </p:blipFill>
            <p:spPr>
              <a:xfrm>
                <a:off x="8330181" y="3576283"/>
                <a:ext cx="21564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7BDEAA16-F2BB-D232-DB0B-FF964A3AE39B}"/>
                  </a:ext>
                </a:extLst>
              </p14:cNvPr>
              <p14:cNvContentPartPr/>
              <p14:nvPr/>
            </p14:nvContentPartPr>
            <p14:xfrm>
              <a:off x="8828421" y="3458915"/>
              <a:ext cx="411120" cy="242640"/>
            </p14:xfrm>
          </p:contentPart>
        </mc:Choice>
        <mc:Fallback xmlns="">
          <p:pic>
            <p:nvPicPr>
              <p:cNvPr id="43" name="Ink 42">
                <a:extLst>
                  <a:ext uri="{FF2B5EF4-FFF2-40B4-BE49-F238E27FC236}">
                    <a16:creationId xmlns:a16="http://schemas.microsoft.com/office/drawing/2014/main" id="{7BDEAA16-F2BB-D232-DB0B-FF964A3AE39B}"/>
                  </a:ext>
                </a:extLst>
              </p:cNvPr>
              <p:cNvPicPr/>
              <p:nvPr/>
            </p:nvPicPr>
            <p:blipFill>
              <a:blip r:embed="rId16"/>
              <a:stretch>
                <a:fillRect/>
              </a:stretch>
            </p:blipFill>
            <p:spPr>
              <a:xfrm>
                <a:off x="8812955" y="3443435"/>
                <a:ext cx="441693"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125FF217-A772-43C3-C8DA-9FF7FB4C9CE9}"/>
                  </a:ext>
                </a:extLst>
              </p14:cNvPr>
              <p14:cNvContentPartPr/>
              <p14:nvPr/>
            </p14:nvContentPartPr>
            <p14:xfrm>
              <a:off x="9459141" y="3576275"/>
              <a:ext cx="199800" cy="8280"/>
            </p14:xfrm>
          </p:contentPart>
        </mc:Choice>
        <mc:Fallback xmlns="">
          <p:pic>
            <p:nvPicPr>
              <p:cNvPr id="44" name="Ink 43">
                <a:extLst>
                  <a:ext uri="{FF2B5EF4-FFF2-40B4-BE49-F238E27FC236}">
                    <a16:creationId xmlns:a16="http://schemas.microsoft.com/office/drawing/2014/main" id="{125FF217-A772-43C3-C8DA-9FF7FB4C9CE9}"/>
                  </a:ext>
                </a:extLst>
              </p:cNvPr>
              <p:cNvPicPr/>
              <p:nvPr/>
            </p:nvPicPr>
            <p:blipFill>
              <a:blip r:embed="rId18"/>
              <a:stretch>
                <a:fillRect/>
              </a:stretch>
            </p:blipFill>
            <p:spPr>
              <a:xfrm>
                <a:off x="9443661" y="3560795"/>
                <a:ext cx="230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71151376-CFAF-6310-3E06-77051E45E96E}"/>
                  </a:ext>
                </a:extLst>
              </p14:cNvPr>
              <p14:cNvContentPartPr/>
              <p14:nvPr/>
            </p14:nvContentPartPr>
            <p14:xfrm>
              <a:off x="7119141" y="3247235"/>
              <a:ext cx="231480" cy="447120"/>
            </p14:xfrm>
          </p:contentPart>
        </mc:Choice>
        <mc:Fallback xmlns="">
          <p:pic>
            <p:nvPicPr>
              <p:cNvPr id="47" name="Ink 46">
                <a:extLst>
                  <a:ext uri="{FF2B5EF4-FFF2-40B4-BE49-F238E27FC236}">
                    <a16:creationId xmlns:a16="http://schemas.microsoft.com/office/drawing/2014/main" id="{71151376-CFAF-6310-3E06-77051E45E96E}"/>
                  </a:ext>
                </a:extLst>
              </p:cNvPr>
              <p:cNvPicPr/>
              <p:nvPr/>
            </p:nvPicPr>
            <p:blipFill>
              <a:blip r:embed="rId20"/>
              <a:stretch>
                <a:fillRect/>
              </a:stretch>
            </p:blipFill>
            <p:spPr>
              <a:xfrm>
                <a:off x="7103637" y="3231767"/>
                <a:ext cx="262128" cy="47769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F187A33A-6E20-E1E3-A007-739F9F616878}"/>
                  </a:ext>
                </a:extLst>
              </p14:cNvPr>
              <p14:cNvContentPartPr/>
              <p14:nvPr/>
            </p14:nvContentPartPr>
            <p14:xfrm>
              <a:off x="9829221" y="3450995"/>
              <a:ext cx="186840" cy="250200"/>
            </p14:xfrm>
          </p:contentPart>
        </mc:Choice>
        <mc:Fallback xmlns="">
          <p:pic>
            <p:nvPicPr>
              <p:cNvPr id="48" name="Ink 47">
                <a:extLst>
                  <a:ext uri="{FF2B5EF4-FFF2-40B4-BE49-F238E27FC236}">
                    <a16:creationId xmlns:a16="http://schemas.microsoft.com/office/drawing/2014/main" id="{F187A33A-6E20-E1E3-A007-739F9F616878}"/>
                  </a:ext>
                </a:extLst>
              </p:cNvPr>
              <p:cNvPicPr/>
              <p:nvPr/>
            </p:nvPicPr>
            <p:blipFill>
              <a:blip r:embed="rId22"/>
              <a:stretch>
                <a:fillRect/>
              </a:stretch>
            </p:blipFill>
            <p:spPr>
              <a:xfrm>
                <a:off x="9813741" y="3435515"/>
                <a:ext cx="217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A385F880-0FC2-C962-1769-0984B30B3D99}"/>
                  </a:ext>
                </a:extLst>
              </p14:cNvPr>
              <p14:cNvContentPartPr/>
              <p14:nvPr/>
            </p14:nvContentPartPr>
            <p14:xfrm>
              <a:off x="10180221" y="3176675"/>
              <a:ext cx="847080" cy="592560"/>
            </p14:xfrm>
          </p:contentPart>
        </mc:Choice>
        <mc:Fallback xmlns="">
          <p:pic>
            <p:nvPicPr>
              <p:cNvPr id="55" name="Ink 54">
                <a:extLst>
                  <a:ext uri="{FF2B5EF4-FFF2-40B4-BE49-F238E27FC236}">
                    <a16:creationId xmlns:a16="http://schemas.microsoft.com/office/drawing/2014/main" id="{A385F880-0FC2-C962-1769-0984B30B3D99}"/>
                  </a:ext>
                </a:extLst>
              </p:cNvPr>
              <p:cNvPicPr/>
              <p:nvPr/>
            </p:nvPicPr>
            <p:blipFill>
              <a:blip r:embed="rId24"/>
              <a:stretch>
                <a:fillRect/>
              </a:stretch>
            </p:blipFill>
            <p:spPr>
              <a:xfrm>
                <a:off x="10164741" y="3161204"/>
                <a:ext cx="877680" cy="62314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0A9FAC4B-70BE-6350-3DDC-9A2AB6EBD386}"/>
                  </a:ext>
                </a:extLst>
              </p14:cNvPr>
              <p14:cNvContentPartPr/>
              <p14:nvPr/>
            </p14:nvContentPartPr>
            <p14:xfrm>
              <a:off x="11301261" y="3341195"/>
              <a:ext cx="227880" cy="313920"/>
            </p14:xfrm>
          </p:contentPart>
        </mc:Choice>
        <mc:Fallback xmlns="">
          <p:pic>
            <p:nvPicPr>
              <p:cNvPr id="56" name="Ink 55">
                <a:extLst>
                  <a:ext uri="{FF2B5EF4-FFF2-40B4-BE49-F238E27FC236}">
                    <a16:creationId xmlns:a16="http://schemas.microsoft.com/office/drawing/2014/main" id="{0A9FAC4B-70BE-6350-3DDC-9A2AB6EBD386}"/>
                  </a:ext>
                </a:extLst>
              </p:cNvPr>
              <p:cNvPicPr/>
              <p:nvPr/>
            </p:nvPicPr>
            <p:blipFill>
              <a:blip r:embed="rId26"/>
              <a:stretch>
                <a:fillRect/>
              </a:stretch>
            </p:blipFill>
            <p:spPr>
              <a:xfrm>
                <a:off x="11285781" y="3325715"/>
                <a:ext cx="258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7" name="Ink 86">
                <a:extLst>
                  <a:ext uri="{FF2B5EF4-FFF2-40B4-BE49-F238E27FC236}">
                    <a16:creationId xmlns:a16="http://schemas.microsoft.com/office/drawing/2014/main" id="{737B078E-7CE1-A4C5-7D89-F4BD513B779C}"/>
                  </a:ext>
                </a:extLst>
              </p14:cNvPr>
              <p14:cNvContentPartPr/>
              <p14:nvPr/>
            </p14:nvContentPartPr>
            <p14:xfrm>
              <a:off x="7655901" y="4721795"/>
              <a:ext cx="502200" cy="336600"/>
            </p14:xfrm>
          </p:contentPart>
        </mc:Choice>
        <mc:Fallback xmlns="">
          <p:pic>
            <p:nvPicPr>
              <p:cNvPr id="87" name="Ink 86">
                <a:extLst>
                  <a:ext uri="{FF2B5EF4-FFF2-40B4-BE49-F238E27FC236}">
                    <a16:creationId xmlns:a16="http://schemas.microsoft.com/office/drawing/2014/main" id="{737B078E-7CE1-A4C5-7D89-F4BD513B779C}"/>
                  </a:ext>
                </a:extLst>
              </p:cNvPr>
              <p:cNvPicPr/>
              <p:nvPr/>
            </p:nvPicPr>
            <p:blipFill>
              <a:blip r:embed="rId28"/>
              <a:stretch>
                <a:fillRect/>
              </a:stretch>
            </p:blipFill>
            <p:spPr>
              <a:xfrm>
                <a:off x="7640421" y="4706315"/>
                <a:ext cx="532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1E57C434-4A1A-E9AE-BE8E-DC423F407823}"/>
                  </a:ext>
                </a:extLst>
              </p14:cNvPr>
              <p14:cNvContentPartPr/>
              <p14:nvPr/>
            </p14:nvContentPartPr>
            <p14:xfrm>
              <a:off x="6519021" y="4412555"/>
              <a:ext cx="956880" cy="1132200"/>
            </p14:xfrm>
          </p:contentPart>
        </mc:Choice>
        <mc:Fallback xmlns="">
          <p:pic>
            <p:nvPicPr>
              <p:cNvPr id="88" name="Ink 87">
                <a:extLst>
                  <a:ext uri="{FF2B5EF4-FFF2-40B4-BE49-F238E27FC236}">
                    <a16:creationId xmlns:a16="http://schemas.microsoft.com/office/drawing/2014/main" id="{1E57C434-4A1A-E9AE-BE8E-DC423F407823}"/>
                  </a:ext>
                </a:extLst>
              </p:cNvPr>
              <p:cNvPicPr/>
              <p:nvPr/>
            </p:nvPicPr>
            <p:blipFill>
              <a:blip r:embed="rId30"/>
              <a:stretch>
                <a:fillRect/>
              </a:stretch>
            </p:blipFill>
            <p:spPr>
              <a:xfrm>
                <a:off x="6503541" y="4397070"/>
                <a:ext cx="987480" cy="116281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9" name="Ink 88">
                <a:extLst>
                  <a:ext uri="{FF2B5EF4-FFF2-40B4-BE49-F238E27FC236}">
                    <a16:creationId xmlns:a16="http://schemas.microsoft.com/office/drawing/2014/main" id="{2C096AAF-98EA-A63E-2F40-333D1082DBC3}"/>
                  </a:ext>
                </a:extLst>
              </p14:cNvPr>
              <p14:cNvContentPartPr/>
              <p14:nvPr/>
            </p14:nvContentPartPr>
            <p14:xfrm>
              <a:off x="5570421" y="4681835"/>
              <a:ext cx="666720" cy="282600"/>
            </p14:xfrm>
          </p:contentPart>
        </mc:Choice>
        <mc:Fallback xmlns="">
          <p:pic>
            <p:nvPicPr>
              <p:cNvPr id="89" name="Ink 88">
                <a:extLst>
                  <a:ext uri="{FF2B5EF4-FFF2-40B4-BE49-F238E27FC236}">
                    <a16:creationId xmlns:a16="http://schemas.microsoft.com/office/drawing/2014/main" id="{2C096AAF-98EA-A63E-2F40-333D1082DBC3}"/>
                  </a:ext>
                </a:extLst>
              </p:cNvPr>
              <p:cNvPicPr/>
              <p:nvPr/>
            </p:nvPicPr>
            <p:blipFill>
              <a:blip r:embed="rId32"/>
              <a:stretch>
                <a:fillRect/>
              </a:stretch>
            </p:blipFill>
            <p:spPr>
              <a:xfrm>
                <a:off x="5554941" y="4666355"/>
                <a:ext cx="697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3AA329D1-F736-C606-B7CB-BB473F510EA1}"/>
                  </a:ext>
                </a:extLst>
              </p14:cNvPr>
              <p14:cNvContentPartPr/>
              <p14:nvPr/>
            </p14:nvContentPartPr>
            <p14:xfrm>
              <a:off x="4363341" y="4721075"/>
              <a:ext cx="847080" cy="313920"/>
            </p14:xfrm>
          </p:contentPart>
        </mc:Choice>
        <mc:Fallback xmlns="">
          <p:pic>
            <p:nvPicPr>
              <p:cNvPr id="90" name="Ink 89">
                <a:extLst>
                  <a:ext uri="{FF2B5EF4-FFF2-40B4-BE49-F238E27FC236}">
                    <a16:creationId xmlns:a16="http://schemas.microsoft.com/office/drawing/2014/main" id="{3AA329D1-F736-C606-B7CB-BB473F510EA1}"/>
                  </a:ext>
                </a:extLst>
              </p:cNvPr>
              <p:cNvPicPr/>
              <p:nvPr/>
            </p:nvPicPr>
            <p:blipFill>
              <a:blip r:embed="rId34"/>
              <a:stretch>
                <a:fillRect/>
              </a:stretch>
            </p:blipFill>
            <p:spPr>
              <a:xfrm>
                <a:off x="4347861" y="4705595"/>
                <a:ext cx="8776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2" name="Ink 91">
                <a:extLst>
                  <a:ext uri="{FF2B5EF4-FFF2-40B4-BE49-F238E27FC236}">
                    <a16:creationId xmlns:a16="http://schemas.microsoft.com/office/drawing/2014/main" id="{E1290C75-53B0-4C17-5001-FD95529AA95A}"/>
                  </a:ext>
                </a:extLst>
              </p14:cNvPr>
              <p14:cNvContentPartPr/>
              <p14:nvPr/>
            </p14:nvContentPartPr>
            <p14:xfrm>
              <a:off x="7522701" y="4587875"/>
              <a:ext cx="313920" cy="713880"/>
            </p14:xfrm>
          </p:contentPart>
        </mc:Choice>
        <mc:Fallback xmlns="">
          <p:pic>
            <p:nvPicPr>
              <p:cNvPr id="92" name="Ink 91">
                <a:extLst>
                  <a:ext uri="{FF2B5EF4-FFF2-40B4-BE49-F238E27FC236}">
                    <a16:creationId xmlns:a16="http://schemas.microsoft.com/office/drawing/2014/main" id="{E1290C75-53B0-4C17-5001-FD95529AA95A}"/>
                  </a:ext>
                </a:extLst>
              </p:cNvPr>
              <p:cNvPicPr/>
              <p:nvPr/>
            </p:nvPicPr>
            <p:blipFill>
              <a:blip r:embed="rId36"/>
              <a:stretch>
                <a:fillRect/>
              </a:stretch>
            </p:blipFill>
            <p:spPr>
              <a:xfrm>
                <a:off x="7507221" y="4572395"/>
                <a:ext cx="34452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6" name="Ink 95">
                <a:extLst>
                  <a:ext uri="{FF2B5EF4-FFF2-40B4-BE49-F238E27FC236}">
                    <a16:creationId xmlns:a16="http://schemas.microsoft.com/office/drawing/2014/main" id="{345A6A57-F186-0D3D-99FD-8552B8E9563D}"/>
                  </a:ext>
                </a:extLst>
              </p14:cNvPr>
              <p14:cNvContentPartPr/>
              <p14:nvPr/>
            </p14:nvContentPartPr>
            <p14:xfrm>
              <a:off x="8235861" y="4526675"/>
              <a:ext cx="666720" cy="696240"/>
            </p14:xfrm>
          </p:contentPart>
        </mc:Choice>
        <mc:Fallback xmlns="">
          <p:pic>
            <p:nvPicPr>
              <p:cNvPr id="96" name="Ink 95">
                <a:extLst>
                  <a:ext uri="{FF2B5EF4-FFF2-40B4-BE49-F238E27FC236}">
                    <a16:creationId xmlns:a16="http://schemas.microsoft.com/office/drawing/2014/main" id="{345A6A57-F186-0D3D-99FD-8552B8E9563D}"/>
                  </a:ext>
                </a:extLst>
              </p:cNvPr>
              <p:cNvPicPr/>
              <p:nvPr/>
            </p:nvPicPr>
            <p:blipFill>
              <a:blip r:embed="rId38"/>
              <a:stretch>
                <a:fillRect/>
              </a:stretch>
            </p:blipFill>
            <p:spPr>
              <a:xfrm>
                <a:off x="8220381" y="4511195"/>
                <a:ext cx="69732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9" name="Ink 98">
                <a:extLst>
                  <a:ext uri="{FF2B5EF4-FFF2-40B4-BE49-F238E27FC236}">
                    <a16:creationId xmlns:a16="http://schemas.microsoft.com/office/drawing/2014/main" id="{CD4A5F35-33F9-7E39-B63B-979452BDA53E}"/>
                  </a:ext>
                </a:extLst>
              </p14:cNvPr>
              <p14:cNvContentPartPr/>
              <p14:nvPr/>
            </p14:nvContentPartPr>
            <p14:xfrm>
              <a:off x="9270861" y="4689755"/>
              <a:ext cx="502200" cy="242640"/>
            </p14:xfrm>
          </p:contentPart>
        </mc:Choice>
        <mc:Fallback xmlns="">
          <p:pic>
            <p:nvPicPr>
              <p:cNvPr id="99" name="Ink 98">
                <a:extLst>
                  <a:ext uri="{FF2B5EF4-FFF2-40B4-BE49-F238E27FC236}">
                    <a16:creationId xmlns:a16="http://schemas.microsoft.com/office/drawing/2014/main" id="{CD4A5F35-33F9-7E39-B63B-979452BDA53E}"/>
                  </a:ext>
                </a:extLst>
              </p:cNvPr>
              <p:cNvPicPr/>
              <p:nvPr/>
            </p:nvPicPr>
            <p:blipFill>
              <a:blip r:embed="rId40"/>
              <a:stretch>
                <a:fillRect/>
              </a:stretch>
            </p:blipFill>
            <p:spPr>
              <a:xfrm>
                <a:off x="9255381" y="4674275"/>
                <a:ext cx="532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 name="Ink 101">
                <a:extLst>
                  <a:ext uri="{FF2B5EF4-FFF2-40B4-BE49-F238E27FC236}">
                    <a16:creationId xmlns:a16="http://schemas.microsoft.com/office/drawing/2014/main" id="{63CCB10C-AE90-0229-1249-904DC5145E20}"/>
                  </a:ext>
                </a:extLst>
              </p14:cNvPr>
              <p14:cNvContentPartPr/>
              <p14:nvPr/>
            </p14:nvContentPartPr>
            <p14:xfrm>
              <a:off x="9890061" y="4360355"/>
              <a:ext cx="415800" cy="760680"/>
            </p14:xfrm>
          </p:contentPart>
        </mc:Choice>
        <mc:Fallback xmlns="">
          <p:pic>
            <p:nvPicPr>
              <p:cNvPr id="102" name="Ink 101">
                <a:extLst>
                  <a:ext uri="{FF2B5EF4-FFF2-40B4-BE49-F238E27FC236}">
                    <a16:creationId xmlns:a16="http://schemas.microsoft.com/office/drawing/2014/main" id="{63CCB10C-AE90-0229-1249-904DC5145E20}"/>
                  </a:ext>
                </a:extLst>
              </p:cNvPr>
              <p:cNvPicPr/>
              <p:nvPr/>
            </p:nvPicPr>
            <p:blipFill>
              <a:blip r:embed="rId42"/>
              <a:stretch>
                <a:fillRect/>
              </a:stretch>
            </p:blipFill>
            <p:spPr>
              <a:xfrm>
                <a:off x="9874581" y="4344875"/>
                <a:ext cx="446400" cy="791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9" name="Ink 108">
                <a:extLst>
                  <a:ext uri="{FF2B5EF4-FFF2-40B4-BE49-F238E27FC236}">
                    <a16:creationId xmlns:a16="http://schemas.microsoft.com/office/drawing/2014/main" id="{82F86DD5-8721-B3BC-984E-0F429B2805FE}"/>
                  </a:ext>
                </a:extLst>
              </p14:cNvPr>
              <p14:cNvContentPartPr/>
              <p14:nvPr/>
            </p14:nvContentPartPr>
            <p14:xfrm>
              <a:off x="10342941" y="4427315"/>
              <a:ext cx="1248840" cy="591840"/>
            </p14:xfrm>
          </p:contentPart>
        </mc:Choice>
        <mc:Fallback xmlns="">
          <p:pic>
            <p:nvPicPr>
              <p:cNvPr id="109" name="Ink 108">
                <a:extLst>
                  <a:ext uri="{FF2B5EF4-FFF2-40B4-BE49-F238E27FC236}">
                    <a16:creationId xmlns:a16="http://schemas.microsoft.com/office/drawing/2014/main" id="{82F86DD5-8721-B3BC-984E-0F429B2805FE}"/>
                  </a:ext>
                </a:extLst>
              </p:cNvPr>
              <p:cNvPicPr/>
              <p:nvPr/>
            </p:nvPicPr>
            <p:blipFill>
              <a:blip r:embed="rId44"/>
              <a:stretch>
                <a:fillRect/>
              </a:stretch>
            </p:blipFill>
            <p:spPr>
              <a:xfrm>
                <a:off x="10327457" y="4411835"/>
                <a:ext cx="1279449"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8" name="Ink 127">
                <a:extLst>
                  <a:ext uri="{FF2B5EF4-FFF2-40B4-BE49-F238E27FC236}">
                    <a16:creationId xmlns:a16="http://schemas.microsoft.com/office/drawing/2014/main" id="{75A44540-96F1-A7BB-207E-4B82BB5F498E}"/>
                  </a:ext>
                </a:extLst>
              </p14:cNvPr>
              <p14:cNvContentPartPr/>
              <p14:nvPr/>
            </p14:nvContentPartPr>
            <p14:xfrm>
              <a:off x="749301" y="5584355"/>
              <a:ext cx="438480" cy="497880"/>
            </p14:xfrm>
          </p:contentPart>
        </mc:Choice>
        <mc:Fallback xmlns="">
          <p:pic>
            <p:nvPicPr>
              <p:cNvPr id="128" name="Ink 127">
                <a:extLst>
                  <a:ext uri="{FF2B5EF4-FFF2-40B4-BE49-F238E27FC236}">
                    <a16:creationId xmlns:a16="http://schemas.microsoft.com/office/drawing/2014/main" id="{75A44540-96F1-A7BB-207E-4B82BB5F498E}"/>
                  </a:ext>
                </a:extLst>
              </p:cNvPr>
              <p:cNvPicPr/>
              <p:nvPr/>
            </p:nvPicPr>
            <p:blipFill>
              <a:blip r:embed="rId46"/>
              <a:stretch>
                <a:fillRect/>
              </a:stretch>
            </p:blipFill>
            <p:spPr>
              <a:xfrm>
                <a:off x="733821" y="5568875"/>
                <a:ext cx="4690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2" name="Ink 141">
                <a:extLst>
                  <a:ext uri="{FF2B5EF4-FFF2-40B4-BE49-F238E27FC236}">
                    <a16:creationId xmlns:a16="http://schemas.microsoft.com/office/drawing/2014/main" id="{FCD19231-4DAC-7DAE-74FF-8389CA57B54F}"/>
                  </a:ext>
                </a:extLst>
              </p14:cNvPr>
              <p14:cNvContentPartPr/>
              <p14:nvPr/>
            </p14:nvContentPartPr>
            <p14:xfrm>
              <a:off x="1886181" y="5466635"/>
              <a:ext cx="1536840" cy="798120"/>
            </p14:xfrm>
          </p:contentPart>
        </mc:Choice>
        <mc:Fallback xmlns="">
          <p:pic>
            <p:nvPicPr>
              <p:cNvPr id="142" name="Ink 141">
                <a:extLst>
                  <a:ext uri="{FF2B5EF4-FFF2-40B4-BE49-F238E27FC236}">
                    <a16:creationId xmlns:a16="http://schemas.microsoft.com/office/drawing/2014/main" id="{FCD19231-4DAC-7DAE-74FF-8389CA57B54F}"/>
                  </a:ext>
                </a:extLst>
              </p:cNvPr>
              <p:cNvPicPr/>
              <p:nvPr/>
            </p:nvPicPr>
            <p:blipFill>
              <a:blip r:embed="rId48"/>
              <a:stretch>
                <a:fillRect/>
              </a:stretch>
            </p:blipFill>
            <p:spPr>
              <a:xfrm>
                <a:off x="1870701" y="5451162"/>
                <a:ext cx="1567440" cy="82870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 name="Ink 142">
                <a:extLst>
                  <a:ext uri="{FF2B5EF4-FFF2-40B4-BE49-F238E27FC236}">
                    <a16:creationId xmlns:a16="http://schemas.microsoft.com/office/drawing/2014/main" id="{06E0BCB6-6C30-E35B-4C23-1332C7C627D5}"/>
                  </a:ext>
                </a:extLst>
              </p14:cNvPr>
              <p14:cNvContentPartPr/>
              <p14:nvPr/>
            </p14:nvContentPartPr>
            <p14:xfrm>
              <a:off x="1392261" y="5653835"/>
              <a:ext cx="266760" cy="361080"/>
            </p14:xfrm>
          </p:contentPart>
        </mc:Choice>
        <mc:Fallback xmlns="">
          <p:pic>
            <p:nvPicPr>
              <p:cNvPr id="143" name="Ink 142">
                <a:extLst>
                  <a:ext uri="{FF2B5EF4-FFF2-40B4-BE49-F238E27FC236}">
                    <a16:creationId xmlns:a16="http://schemas.microsoft.com/office/drawing/2014/main" id="{06E0BCB6-6C30-E35B-4C23-1332C7C627D5}"/>
                  </a:ext>
                </a:extLst>
              </p:cNvPr>
              <p:cNvPicPr/>
              <p:nvPr/>
            </p:nvPicPr>
            <p:blipFill>
              <a:blip r:embed="rId50"/>
              <a:stretch>
                <a:fillRect/>
              </a:stretch>
            </p:blipFill>
            <p:spPr>
              <a:xfrm>
                <a:off x="1376781" y="5638340"/>
                <a:ext cx="297360" cy="39171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7" name="Ink 146">
                <a:extLst>
                  <a:ext uri="{FF2B5EF4-FFF2-40B4-BE49-F238E27FC236}">
                    <a16:creationId xmlns:a16="http://schemas.microsoft.com/office/drawing/2014/main" id="{0451665C-4E52-23ED-1C73-FDB27E625BD2}"/>
                  </a:ext>
                </a:extLst>
              </p14:cNvPr>
              <p14:cNvContentPartPr/>
              <p14:nvPr/>
            </p14:nvContentPartPr>
            <p14:xfrm>
              <a:off x="4058421" y="5896835"/>
              <a:ext cx="438480" cy="290520"/>
            </p14:xfrm>
          </p:contentPart>
        </mc:Choice>
        <mc:Fallback xmlns="">
          <p:pic>
            <p:nvPicPr>
              <p:cNvPr id="147" name="Ink 146">
                <a:extLst>
                  <a:ext uri="{FF2B5EF4-FFF2-40B4-BE49-F238E27FC236}">
                    <a16:creationId xmlns:a16="http://schemas.microsoft.com/office/drawing/2014/main" id="{0451665C-4E52-23ED-1C73-FDB27E625BD2}"/>
                  </a:ext>
                </a:extLst>
              </p:cNvPr>
              <p:cNvPicPr/>
              <p:nvPr/>
            </p:nvPicPr>
            <p:blipFill>
              <a:blip r:embed="rId52"/>
              <a:stretch>
                <a:fillRect/>
              </a:stretch>
            </p:blipFill>
            <p:spPr>
              <a:xfrm>
                <a:off x="4042954" y="5881336"/>
                <a:ext cx="469055" cy="32115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0" name="Ink 149">
                <a:extLst>
                  <a:ext uri="{FF2B5EF4-FFF2-40B4-BE49-F238E27FC236}">
                    <a16:creationId xmlns:a16="http://schemas.microsoft.com/office/drawing/2014/main" id="{D6D11EE7-60DE-0D9B-821A-360A170F1133}"/>
                  </a:ext>
                </a:extLst>
              </p14:cNvPr>
              <p14:cNvContentPartPr/>
              <p14:nvPr/>
            </p14:nvContentPartPr>
            <p14:xfrm>
              <a:off x="4716141" y="5857595"/>
              <a:ext cx="258840" cy="251280"/>
            </p14:xfrm>
          </p:contentPart>
        </mc:Choice>
        <mc:Fallback xmlns="">
          <p:pic>
            <p:nvPicPr>
              <p:cNvPr id="150" name="Ink 149">
                <a:extLst>
                  <a:ext uri="{FF2B5EF4-FFF2-40B4-BE49-F238E27FC236}">
                    <a16:creationId xmlns:a16="http://schemas.microsoft.com/office/drawing/2014/main" id="{D6D11EE7-60DE-0D9B-821A-360A170F1133}"/>
                  </a:ext>
                </a:extLst>
              </p:cNvPr>
              <p:cNvPicPr/>
              <p:nvPr/>
            </p:nvPicPr>
            <p:blipFill>
              <a:blip r:embed="rId54"/>
              <a:stretch>
                <a:fillRect/>
              </a:stretch>
            </p:blipFill>
            <p:spPr>
              <a:xfrm>
                <a:off x="4700682" y="5842115"/>
                <a:ext cx="289398"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7" name="Ink 156">
                <a:extLst>
                  <a:ext uri="{FF2B5EF4-FFF2-40B4-BE49-F238E27FC236}">
                    <a16:creationId xmlns:a16="http://schemas.microsoft.com/office/drawing/2014/main" id="{88AA0566-60D4-DF1F-83B7-17CFE64E4423}"/>
                  </a:ext>
                </a:extLst>
              </p14:cNvPr>
              <p14:cNvContentPartPr/>
              <p14:nvPr/>
            </p14:nvContentPartPr>
            <p14:xfrm>
              <a:off x="5202141" y="5857595"/>
              <a:ext cx="894240" cy="369000"/>
            </p14:xfrm>
          </p:contentPart>
        </mc:Choice>
        <mc:Fallback xmlns="">
          <p:pic>
            <p:nvPicPr>
              <p:cNvPr id="157" name="Ink 156">
                <a:extLst>
                  <a:ext uri="{FF2B5EF4-FFF2-40B4-BE49-F238E27FC236}">
                    <a16:creationId xmlns:a16="http://schemas.microsoft.com/office/drawing/2014/main" id="{88AA0566-60D4-DF1F-83B7-17CFE64E4423}"/>
                  </a:ext>
                </a:extLst>
              </p:cNvPr>
              <p:cNvPicPr/>
              <p:nvPr/>
            </p:nvPicPr>
            <p:blipFill>
              <a:blip r:embed="rId56"/>
              <a:stretch>
                <a:fillRect/>
              </a:stretch>
            </p:blipFill>
            <p:spPr>
              <a:xfrm>
                <a:off x="5186661" y="5842100"/>
                <a:ext cx="924840" cy="39963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3" name="Ink 182">
                <a:extLst>
                  <a:ext uri="{FF2B5EF4-FFF2-40B4-BE49-F238E27FC236}">
                    <a16:creationId xmlns:a16="http://schemas.microsoft.com/office/drawing/2014/main" id="{440C9087-5AE4-41C7-837E-BBEF91B071BE}"/>
                  </a:ext>
                </a:extLst>
              </p14:cNvPr>
              <p14:cNvContentPartPr/>
              <p14:nvPr/>
            </p14:nvContentPartPr>
            <p14:xfrm>
              <a:off x="8363301" y="5289875"/>
              <a:ext cx="3040560" cy="1218960"/>
            </p14:xfrm>
          </p:contentPart>
        </mc:Choice>
        <mc:Fallback xmlns="">
          <p:pic>
            <p:nvPicPr>
              <p:cNvPr id="183" name="Ink 182">
                <a:extLst>
                  <a:ext uri="{FF2B5EF4-FFF2-40B4-BE49-F238E27FC236}">
                    <a16:creationId xmlns:a16="http://schemas.microsoft.com/office/drawing/2014/main" id="{440C9087-5AE4-41C7-837E-BBEF91B071BE}"/>
                  </a:ext>
                </a:extLst>
              </p:cNvPr>
              <p:cNvPicPr/>
              <p:nvPr/>
            </p:nvPicPr>
            <p:blipFill>
              <a:blip r:embed="rId58"/>
              <a:stretch>
                <a:fillRect/>
              </a:stretch>
            </p:blipFill>
            <p:spPr>
              <a:xfrm>
                <a:off x="8347821" y="5274395"/>
                <a:ext cx="3071160" cy="1249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4" name="Ink 183">
                <a:extLst>
                  <a:ext uri="{FF2B5EF4-FFF2-40B4-BE49-F238E27FC236}">
                    <a16:creationId xmlns:a16="http://schemas.microsoft.com/office/drawing/2014/main" id="{99341258-4583-E43C-DB4B-5C8BF95379D1}"/>
                  </a:ext>
                </a:extLst>
              </p14:cNvPr>
              <p14:cNvContentPartPr/>
              <p14:nvPr/>
            </p14:nvContentPartPr>
            <p14:xfrm>
              <a:off x="7695141" y="5748155"/>
              <a:ext cx="337320" cy="180720"/>
            </p14:xfrm>
          </p:contentPart>
        </mc:Choice>
        <mc:Fallback xmlns="">
          <p:pic>
            <p:nvPicPr>
              <p:cNvPr id="184" name="Ink 183">
                <a:extLst>
                  <a:ext uri="{FF2B5EF4-FFF2-40B4-BE49-F238E27FC236}">
                    <a16:creationId xmlns:a16="http://schemas.microsoft.com/office/drawing/2014/main" id="{99341258-4583-E43C-DB4B-5C8BF95379D1}"/>
                  </a:ext>
                </a:extLst>
              </p:cNvPr>
              <p:cNvPicPr/>
              <p:nvPr/>
            </p:nvPicPr>
            <p:blipFill>
              <a:blip r:embed="rId60"/>
              <a:stretch>
                <a:fillRect/>
              </a:stretch>
            </p:blipFill>
            <p:spPr>
              <a:xfrm>
                <a:off x="7679678" y="5732675"/>
                <a:ext cx="367887"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5" name="Ink 184">
                <a:extLst>
                  <a:ext uri="{FF2B5EF4-FFF2-40B4-BE49-F238E27FC236}">
                    <a16:creationId xmlns:a16="http://schemas.microsoft.com/office/drawing/2014/main" id="{9E4D105C-99B3-4E60-77C3-BDB1AD7E1276}"/>
                  </a:ext>
                </a:extLst>
              </p14:cNvPr>
              <p14:cNvContentPartPr/>
              <p14:nvPr/>
            </p14:nvContentPartPr>
            <p14:xfrm>
              <a:off x="7025181" y="5685155"/>
              <a:ext cx="286200" cy="306000"/>
            </p14:xfrm>
          </p:contentPart>
        </mc:Choice>
        <mc:Fallback xmlns="">
          <p:pic>
            <p:nvPicPr>
              <p:cNvPr id="185" name="Ink 184">
                <a:extLst>
                  <a:ext uri="{FF2B5EF4-FFF2-40B4-BE49-F238E27FC236}">
                    <a16:creationId xmlns:a16="http://schemas.microsoft.com/office/drawing/2014/main" id="{9E4D105C-99B3-4E60-77C3-BDB1AD7E1276}"/>
                  </a:ext>
                </a:extLst>
              </p:cNvPr>
              <p:cNvPicPr/>
              <p:nvPr/>
            </p:nvPicPr>
            <p:blipFill>
              <a:blip r:embed="rId62"/>
              <a:stretch>
                <a:fillRect/>
              </a:stretch>
            </p:blipFill>
            <p:spPr>
              <a:xfrm>
                <a:off x="7009682" y="5669675"/>
                <a:ext cx="316839"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6" name="Ink 185">
                <a:extLst>
                  <a:ext uri="{FF2B5EF4-FFF2-40B4-BE49-F238E27FC236}">
                    <a16:creationId xmlns:a16="http://schemas.microsoft.com/office/drawing/2014/main" id="{2D7474EA-1F41-0479-D865-AD62260EE76C}"/>
                  </a:ext>
                </a:extLst>
              </p14:cNvPr>
              <p14:cNvContentPartPr/>
              <p14:nvPr/>
            </p14:nvContentPartPr>
            <p14:xfrm>
              <a:off x="6377901" y="5524955"/>
              <a:ext cx="416160" cy="474120"/>
            </p14:xfrm>
          </p:contentPart>
        </mc:Choice>
        <mc:Fallback xmlns="">
          <p:pic>
            <p:nvPicPr>
              <p:cNvPr id="186" name="Ink 185">
                <a:extLst>
                  <a:ext uri="{FF2B5EF4-FFF2-40B4-BE49-F238E27FC236}">
                    <a16:creationId xmlns:a16="http://schemas.microsoft.com/office/drawing/2014/main" id="{2D7474EA-1F41-0479-D865-AD62260EE76C}"/>
                  </a:ext>
                </a:extLst>
              </p:cNvPr>
              <p:cNvPicPr/>
              <p:nvPr/>
            </p:nvPicPr>
            <p:blipFill>
              <a:blip r:embed="rId64"/>
              <a:stretch>
                <a:fillRect/>
              </a:stretch>
            </p:blipFill>
            <p:spPr>
              <a:xfrm>
                <a:off x="6362408" y="5509475"/>
                <a:ext cx="446786"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9" name="Ink 188">
                <a:extLst>
                  <a:ext uri="{FF2B5EF4-FFF2-40B4-BE49-F238E27FC236}">
                    <a16:creationId xmlns:a16="http://schemas.microsoft.com/office/drawing/2014/main" id="{B6264561-0160-1D8F-B9F1-D566E5C114E5}"/>
                  </a:ext>
                </a:extLst>
              </p14:cNvPr>
              <p14:cNvContentPartPr/>
              <p14:nvPr/>
            </p14:nvContentPartPr>
            <p14:xfrm>
              <a:off x="11148981" y="6061715"/>
              <a:ext cx="230760" cy="16200"/>
            </p14:xfrm>
          </p:contentPart>
        </mc:Choice>
        <mc:Fallback xmlns="">
          <p:pic>
            <p:nvPicPr>
              <p:cNvPr id="189" name="Ink 188">
                <a:extLst>
                  <a:ext uri="{FF2B5EF4-FFF2-40B4-BE49-F238E27FC236}">
                    <a16:creationId xmlns:a16="http://schemas.microsoft.com/office/drawing/2014/main" id="{B6264561-0160-1D8F-B9F1-D566E5C114E5}"/>
                  </a:ext>
                </a:extLst>
              </p:cNvPr>
              <p:cNvPicPr/>
              <p:nvPr/>
            </p:nvPicPr>
            <p:blipFill>
              <a:blip r:embed="rId66"/>
              <a:stretch>
                <a:fillRect/>
              </a:stretch>
            </p:blipFill>
            <p:spPr>
              <a:xfrm>
                <a:off x="11133525" y="6046235"/>
                <a:ext cx="261312" cy="46800"/>
              </a:xfrm>
              <a:prstGeom prst="rect">
                <a:avLst/>
              </a:prstGeom>
            </p:spPr>
          </p:pic>
        </mc:Fallback>
      </mc:AlternateContent>
      <p:sp>
        <p:nvSpPr>
          <p:cNvPr id="190" name="TextBox 189">
            <a:extLst>
              <a:ext uri="{FF2B5EF4-FFF2-40B4-BE49-F238E27FC236}">
                <a16:creationId xmlns:a16="http://schemas.microsoft.com/office/drawing/2014/main" id="{B06D58EA-85AE-E437-FF17-ADD45E67BCB8}"/>
              </a:ext>
            </a:extLst>
          </p:cNvPr>
          <p:cNvSpPr txBox="1"/>
          <p:nvPr/>
        </p:nvSpPr>
        <p:spPr>
          <a:xfrm>
            <a:off x="840828" y="422964"/>
            <a:ext cx="3217593" cy="501946"/>
          </a:xfrm>
          <a:prstGeom prst="rect">
            <a:avLst/>
          </a:prstGeom>
          <a:solidFill>
            <a:schemeClr val="bg1"/>
          </a:solidFill>
        </p:spPr>
        <p:txBody>
          <a:bodyPr wrap="square" rtlCol="0">
            <a:spAutoFit/>
          </a:bodyPr>
          <a:lstStyle/>
          <a:p>
            <a:endParaRPr lang="en-US"/>
          </a:p>
        </p:txBody>
      </p:sp>
      <p:sp>
        <p:nvSpPr>
          <p:cNvPr id="191" name="TextBox 190">
            <a:extLst>
              <a:ext uri="{FF2B5EF4-FFF2-40B4-BE49-F238E27FC236}">
                <a16:creationId xmlns:a16="http://schemas.microsoft.com/office/drawing/2014/main" id="{B4ED813B-2877-B027-09A3-7726E0A37DA8}"/>
              </a:ext>
            </a:extLst>
          </p:cNvPr>
          <p:cNvSpPr txBox="1"/>
          <p:nvPr/>
        </p:nvSpPr>
        <p:spPr>
          <a:xfrm>
            <a:off x="1187781" y="278387"/>
            <a:ext cx="4695644" cy="523220"/>
          </a:xfrm>
          <a:prstGeom prst="rect">
            <a:avLst/>
          </a:prstGeom>
          <a:noFill/>
        </p:spPr>
        <p:txBody>
          <a:bodyPr wrap="square" rtlCol="0">
            <a:spAutoFit/>
          </a:bodyPr>
          <a:lstStyle/>
          <a:p>
            <a:r>
              <a:rPr lang="en-US" sz="2800" b="1">
                <a:solidFill>
                  <a:srgbClr val="FF0000"/>
                </a:solidFill>
              </a:rPr>
              <a:t>Sometimes, it can get stuck</a:t>
            </a:r>
          </a:p>
        </p:txBody>
      </p:sp>
    </p:spTree>
    <p:extLst>
      <p:ext uri="{BB962C8B-B14F-4D97-AF65-F5344CB8AC3E}">
        <p14:creationId xmlns:p14="http://schemas.microsoft.com/office/powerpoint/2010/main" val="45150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20165-3EF2-D56B-4D2B-75E359F336A1}"/>
              </a:ext>
            </a:extLst>
          </p:cNvPr>
          <p:cNvPicPr>
            <a:picLocks noChangeAspect="1"/>
          </p:cNvPicPr>
          <p:nvPr/>
        </p:nvPicPr>
        <p:blipFill>
          <a:blip r:embed="rId2"/>
          <a:stretch>
            <a:fillRect/>
          </a:stretch>
        </p:blipFill>
        <p:spPr>
          <a:xfrm>
            <a:off x="0" y="1727567"/>
            <a:ext cx="11869176" cy="4165022"/>
          </a:xfrm>
          <a:prstGeom prst="rect">
            <a:avLst/>
          </a:prstGeom>
        </p:spPr>
      </p:pic>
      <p:pic>
        <p:nvPicPr>
          <p:cNvPr id="5" name="Picture 4">
            <a:extLst>
              <a:ext uri="{FF2B5EF4-FFF2-40B4-BE49-F238E27FC236}">
                <a16:creationId xmlns:a16="http://schemas.microsoft.com/office/drawing/2014/main" id="{8CF669FF-7C2A-630F-2A02-F7EDE5EA3D18}"/>
              </a:ext>
            </a:extLst>
          </p:cNvPr>
          <p:cNvPicPr>
            <a:picLocks noChangeAspect="1"/>
          </p:cNvPicPr>
          <p:nvPr/>
        </p:nvPicPr>
        <p:blipFill>
          <a:blip r:embed="rId3"/>
          <a:stretch>
            <a:fillRect/>
          </a:stretch>
        </p:blipFill>
        <p:spPr>
          <a:xfrm>
            <a:off x="578068" y="365175"/>
            <a:ext cx="3268061" cy="661757"/>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57E23574-B699-9838-1699-F6EDEB2CA0F3}"/>
                  </a:ext>
                </a:extLst>
              </p14:cNvPr>
              <p14:cNvContentPartPr/>
              <p14:nvPr/>
            </p14:nvContentPartPr>
            <p14:xfrm>
              <a:off x="7037421" y="572435"/>
              <a:ext cx="1402560" cy="431640"/>
            </p14:xfrm>
          </p:contentPart>
        </mc:Choice>
        <mc:Fallback xmlns="">
          <p:pic>
            <p:nvPicPr>
              <p:cNvPr id="17" name="Ink 16">
                <a:extLst>
                  <a:ext uri="{FF2B5EF4-FFF2-40B4-BE49-F238E27FC236}">
                    <a16:creationId xmlns:a16="http://schemas.microsoft.com/office/drawing/2014/main" id="{57E23574-B699-9838-1699-F6EDEB2CA0F3}"/>
                  </a:ext>
                </a:extLst>
              </p:cNvPr>
              <p:cNvPicPr/>
              <p:nvPr/>
            </p:nvPicPr>
            <p:blipFill>
              <a:blip r:embed="rId5"/>
              <a:stretch>
                <a:fillRect/>
              </a:stretch>
            </p:blipFill>
            <p:spPr>
              <a:xfrm>
                <a:off x="7021941" y="556955"/>
                <a:ext cx="1433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4C480866-3095-D501-16C9-3791841E71ED}"/>
                  </a:ext>
                </a:extLst>
              </p14:cNvPr>
              <p14:cNvContentPartPr/>
              <p14:nvPr/>
            </p14:nvContentPartPr>
            <p14:xfrm>
              <a:off x="6189981" y="1200275"/>
              <a:ext cx="941040" cy="1543680"/>
            </p14:xfrm>
          </p:contentPart>
        </mc:Choice>
        <mc:Fallback xmlns="">
          <p:pic>
            <p:nvPicPr>
              <p:cNvPr id="18" name="Ink 17">
                <a:extLst>
                  <a:ext uri="{FF2B5EF4-FFF2-40B4-BE49-F238E27FC236}">
                    <a16:creationId xmlns:a16="http://schemas.microsoft.com/office/drawing/2014/main" id="{4C480866-3095-D501-16C9-3791841E71ED}"/>
                  </a:ext>
                </a:extLst>
              </p:cNvPr>
              <p:cNvPicPr/>
              <p:nvPr/>
            </p:nvPicPr>
            <p:blipFill>
              <a:blip r:embed="rId7"/>
              <a:stretch>
                <a:fillRect/>
              </a:stretch>
            </p:blipFill>
            <p:spPr>
              <a:xfrm>
                <a:off x="6174501" y="1184795"/>
                <a:ext cx="971640" cy="157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8DA16E7E-717F-F29B-2CFA-BF84CC8C5FE4}"/>
                  </a:ext>
                </a:extLst>
              </p14:cNvPr>
              <p14:cNvContentPartPr/>
              <p14:nvPr/>
            </p14:nvContentPartPr>
            <p14:xfrm>
              <a:off x="8745621" y="462635"/>
              <a:ext cx="768600" cy="431640"/>
            </p14:xfrm>
          </p:contentPart>
        </mc:Choice>
        <mc:Fallback xmlns="">
          <p:pic>
            <p:nvPicPr>
              <p:cNvPr id="23" name="Ink 22">
                <a:extLst>
                  <a:ext uri="{FF2B5EF4-FFF2-40B4-BE49-F238E27FC236}">
                    <a16:creationId xmlns:a16="http://schemas.microsoft.com/office/drawing/2014/main" id="{8DA16E7E-717F-F29B-2CFA-BF84CC8C5FE4}"/>
                  </a:ext>
                </a:extLst>
              </p:cNvPr>
              <p:cNvPicPr/>
              <p:nvPr/>
            </p:nvPicPr>
            <p:blipFill>
              <a:blip r:embed="rId9"/>
              <a:stretch>
                <a:fillRect/>
              </a:stretch>
            </p:blipFill>
            <p:spPr>
              <a:xfrm>
                <a:off x="8730141" y="447155"/>
                <a:ext cx="79920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CB98E999-DF6B-3041-28D4-095F6ADB9CBF}"/>
                  </a:ext>
                </a:extLst>
              </p14:cNvPr>
              <p14:cNvContentPartPr/>
              <p14:nvPr/>
            </p14:nvContentPartPr>
            <p14:xfrm>
              <a:off x="9727341" y="380555"/>
              <a:ext cx="696240" cy="517320"/>
            </p14:xfrm>
          </p:contentPart>
        </mc:Choice>
        <mc:Fallback xmlns="">
          <p:pic>
            <p:nvPicPr>
              <p:cNvPr id="31" name="Ink 30">
                <a:extLst>
                  <a:ext uri="{FF2B5EF4-FFF2-40B4-BE49-F238E27FC236}">
                    <a16:creationId xmlns:a16="http://schemas.microsoft.com/office/drawing/2014/main" id="{CB98E999-DF6B-3041-28D4-095F6ADB9CBF}"/>
                  </a:ext>
                </a:extLst>
              </p:cNvPr>
              <p:cNvPicPr/>
              <p:nvPr/>
            </p:nvPicPr>
            <p:blipFill>
              <a:blip r:embed="rId11"/>
              <a:stretch>
                <a:fillRect/>
              </a:stretch>
            </p:blipFill>
            <p:spPr>
              <a:xfrm>
                <a:off x="9711869" y="365064"/>
                <a:ext cx="726824" cy="54794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F50AB106-2D75-E0F7-A20E-5DB68B9654AE}"/>
                  </a:ext>
                </a:extLst>
              </p14:cNvPr>
              <p14:cNvContentPartPr/>
              <p14:nvPr/>
            </p14:nvContentPartPr>
            <p14:xfrm>
              <a:off x="7985301" y="1168955"/>
              <a:ext cx="2649960" cy="634680"/>
            </p14:xfrm>
          </p:contentPart>
        </mc:Choice>
        <mc:Fallback xmlns="">
          <p:pic>
            <p:nvPicPr>
              <p:cNvPr id="45" name="Ink 44">
                <a:extLst>
                  <a:ext uri="{FF2B5EF4-FFF2-40B4-BE49-F238E27FC236}">
                    <a16:creationId xmlns:a16="http://schemas.microsoft.com/office/drawing/2014/main" id="{F50AB106-2D75-E0F7-A20E-5DB68B9654AE}"/>
                  </a:ext>
                </a:extLst>
              </p:cNvPr>
              <p:cNvPicPr/>
              <p:nvPr/>
            </p:nvPicPr>
            <p:blipFill>
              <a:blip r:embed="rId13"/>
              <a:stretch>
                <a:fillRect/>
              </a:stretch>
            </p:blipFill>
            <p:spPr>
              <a:xfrm>
                <a:off x="7974501" y="1158155"/>
                <a:ext cx="2671200" cy="655920"/>
              </a:xfrm>
              <a:prstGeom prst="rect">
                <a:avLst/>
              </a:prstGeom>
            </p:spPr>
          </p:pic>
        </mc:Fallback>
      </mc:AlternateContent>
    </p:spTree>
    <p:extLst>
      <p:ext uri="{BB962C8B-B14F-4D97-AF65-F5344CB8AC3E}">
        <p14:creationId xmlns:p14="http://schemas.microsoft.com/office/powerpoint/2010/main" val="254018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15EA6-1681-A664-F829-F7199C629E2D}"/>
              </a:ext>
            </a:extLst>
          </p:cNvPr>
          <p:cNvSpPr txBox="1"/>
          <p:nvPr/>
        </p:nvSpPr>
        <p:spPr>
          <a:xfrm>
            <a:off x="2412760" y="451945"/>
            <a:ext cx="6773457" cy="523220"/>
          </a:xfrm>
          <a:prstGeom prst="rect">
            <a:avLst/>
          </a:prstGeom>
          <a:noFill/>
        </p:spPr>
        <p:txBody>
          <a:bodyPr wrap="none" rtlCol="0">
            <a:spAutoFit/>
          </a:bodyPr>
          <a:lstStyle/>
          <a:p>
            <a:r>
              <a:rPr lang="en-US" sz="2800"/>
              <a:t>Difference between derivative and gradient</a:t>
            </a:r>
          </a:p>
        </p:txBody>
      </p:sp>
      <p:pic>
        <p:nvPicPr>
          <p:cNvPr id="4" name="Picture 3">
            <a:extLst>
              <a:ext uri="{FF2B5EF4-FFF2-40B4-BE49-F238E27FC236}">
                <a16:creationId xmlns:a16="http://schemas.microsoft.com/office/drawing/2014/main" id="{5AB4F346-131B-B220-793B-3B21DBCE26ED}"/>
              </a:ext>
            </a:extLst>
          </p:cNvPr>
          <p:cNvPicPr>
            <a:picLocks noChangeAspect="1"/>
          </p:cNvPicPr>
          <p:nvPr/>
        </p:nvPicPr>
        <p:blipFill>
          <a:blip r:embed="rId2"/>
          <a:stretch>
            <a:fillRect/>
          </a:stretch>
        </p:blipFill>
        <p:spPr>
          <a:xfrm>
            <a:off x="966074" y="1378497"/>
            <a:ext cx="9113345" cy="4101005"/>
          </a:xfrm>
          <a:prstGeom prst="rect">
            <a:avLst/>
          </a:prstGeom>
        </p:spPr>
      </p:pic>
    </p:spTree>
    <p:extLst>
      <p:ext uri="{BB962C8B-B14F-4D97-AF65-F5344CB8AC3E}">
        <p14:creationId xmlns:p14="http://schemas.microsoft.com/office/powerpoint/2010/main" val="42750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D7B7C-31FD-E213-BC4D-5B96E2CC1082}"/>
              </a:ext>
            </a:extLst>
          </p:cNvPr>
          <p:cNvPicPr>
            <a:picLocks noChangeAspect="1"/>
          </p:cNvPicPr>
          <p:nvPr/>
        </p:nvPicPr>
        <p:blipFill>
          <a:blip r:embed="rId3"/>
          <a:stretch>
            <a:fillRect/>
          </a:stretch>
        </p:blipFill>
        <p:spPr>
          <a:xfrm>
            <a:off x="521706" y="-1"/>
            <a:ext cx="10808446" cy="6648763"/>
          </a:xfrm>
          <a:prstGeom prst="rect">
            <a:avLst/>
          </a:prstGeom>
        </p:spPr>
      </p:pic>
      <p:sp>
        <p:nvSpPr>
          <p:cNvPr id="2" name="TextBox 1">
            <a:extLst>
              <a:ext uri="{FF2B5EF4-FFF2-40B4-BE49-F238E27FC236}">
                <a16:creationId xmlns:a16="http://schemas.microsoft.com/office/drawing/2014/main" id="{44C9B695-410F-9056-0B26-F284249BE973}"/>
              </a:ext>
            </a:extLst>
          </p:cNvPr>
          <p:cNvSpPr txBox="1"/>
          <p:nvPr/>
        </p:nvSpPr>
        <p:spPr>
          <a:xfrm>
            <a:off x="5925929" y="209238"/>
            <a:ext cx="4934492" cy="400110"/>
          </a:xfrm>
          <a:prstGeom prst="rect">
            <a:avLst/>
          </a:prstGeom>
          <a:noFill/>
        </p:spPr>
        <p:txBody>
          <a:bodyPr wrap="none" rtlCol="0">
            <a:spAutoFit/>
          </a:bodyPr>
          <a:lstStyle/>
          <a:p>
            <a:r>
              <a:rPr lang="en-US" sz="2000">
                <a:highlight>
                  <a:srgbClr val="FFFF00"/>
                </a:highlight>
              </a:rPr>
              <a:t>Notice that this is strictly in 1D only for now</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3DFB351-04CF-2E20-FA13-72B7FAAC439A}"/>
                  </a:ext>
                </a:extLst>
              </p14:cNvPr>
              <p14:cNvContentPartPr/>
              <p14:nvPr/>
            </p14:nvContentPartPr>
            <p14:xfrm>
              <a:off x="8843181" y="1467755"/>
              <a:ext cx="2842560" cy="2091600"/>
            </p14:xfrm>
          </p:contentPart>
        </mc:Choice>
        <mc:Fallback xmlns="">
          <p:pic>
            <p:nvPicPr>
              <p:cNvPr id="6" name="Ink 5">
                <a:extLst>
                  <a:ext uri="{FF2B5EF4-FFF2-40B4-BE49-F238E27FC236}">
                    <a16:creationId xmlns:a16="http://schemas.microsoft.com/office/drawing/2014/main" id="{E3DFB351-04CF-2E20-FA13-72B7FAAC439A}"/>
                  </a:ext>
                </a:extLst>
              </p:cNvPr>
              <p:cNvPicPr/>
              <p:nvPr/>
            </p:nvPicPr>
            <p:blipFill>
              <a:blip r:embed="rId5"/>
              <a:stretch>
                <a:fillRect/>
              </a:stretch>
            </p:blipFill>
            <p:spPr>
              <a:xfrm>
                <a:off x="8827703" y="1452278"/>
                <a:ext cx="2873156" cy="21221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715D1D9-2430-62E2-CE48-9FF5DBFAE6AC}"/>
                  </a:ext>
                </a:extLst>
              </p14:cNvPr>
              <p14:cNvContentPartPr/>
              <p14:nvPr/>
            </p14:nvContentPartPr>
            <p14:xfrm>
              <a:off x="10164381" y="1685555"/>
              <a:ext cx="1803600" cy="1168560"/>
            </p14:xfrm>
          </p:contentPart>
        </mc:Choice>
        <mc:Fallback xmlns="">
          <p:pic>
            <p:nvPicPr>
              <p:cNvPr id="7" name="Ink 6">
                <a:extLst>
                  <a:ext uri="{FF2B5EF4-FFF2-40B4-BE49-F238E27FC236}">
                    <a16:creationId xmlns:a16="http://schemas.microsoft.com/office/drawing/2014/main" id="{3715D1D9-2430-62E2-CE48-9FF5DBFAE6AC}"/>
                  </a:ext>
                </a:extLst>
              </p:cNvPr>
              <p:cNvPicPr/>
              <p:nvPr/>
            </p:nvPicPr>
            <p:blipFill>
              <a:blip r:embed="rId7"/>
              <a:stretch>
                <a:fillRect/>
              </a:stretch>
            </p:blipFill>
            <p:spPr>
              <a:xfrm>
                <a:off x="10148898" y="1670075"/>
                <a:ext cx="1834206"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9A2F817-916F-979D-66D9-7501E1DC63F4}"/>
                  </a:ext>
                </a:extLst>
              </p14:cNvPr>
              <p14:cNvContentPartPr/>
              <p14:nvPr/>
            </p14:nvContentPartPr>
            <p14:xfrm>
              <a:off x="11481621" y="3237515"/>
              <a:ext cx="118080" cy="219960"/>
            </p14:xfrm>
          </p:contentPart>
        </mc:Choice>
        <mc:Fallback xmlns="">
          <p:pic>
            <p:nvPicPr>
              <p:cNvPr id="10" name="Ink 9">
                <a:extLst>
                  <a:ext uri="{FF2B5EF4-FFF2-40B4-BE49-F238E27FC236}">
                    <a16:creationId xmlns:a16="http://schemas.microsoft.com/office/drawing/2014/main" id="{59A2F817-916F-979D-66D9-7501E1DC63F4}"/>
                  </a:ext>
                </a:extLst>
              </p:cNvPr>
              <p:cNvPicPr/>
              <p:nvPr/>
            </p:nvPicPr>
            <p:blipFill>
              <a:blip r:embed="rId9"/>
              <a:stretch>
                <a:fillRect/>
              </a:stretch>
            </p:blipFill>
            <p:spPr>
              <a:xfrm>
                <a:off x="11466141" y="3222035"/>
                <a:ext cx="148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F0BE5E4-A8EC-3307-4E38-0130959A588C}"/>
                  </a:ext>
                </a:extLst>
              </p14:cNvPr>
              <p14:cNvContentPartPr/>
              <p14:nvPr/>
            </p14:nvContentPartPr>
            <p14:xfrm>
              <a:off x="9349341" y="1552355"/>
              <a:ext cx="415800" cy="235440"/>
            </p14:xfrm>
          </p:contentPart>
        </mc:Choice>
        <mc:Fallback xmlns="">
          <p:pic>
            <p:nvPicPr>
              <p:cNvPr id="15" name="Ink 14">
                <a:extLst>
                  <a:ext uri="{FF2B5EF4-FFF2-40B4-BE49-F238E27FC236}">
                    <a16:creationId xmlns:a16="http://schemas.microsoft.com/office/drawing/2014/main" id="{6F0BE5E4-A8EC-3307-4E38-0130959A588C}"/>
                  </a:ext>
                </a:extLst>
              </p:cNvPr>
              <p:cNvPicPr/>
              <p:nvPr/>
            </p:nvPicPr>
            <p:blipFill>
              <a:blip r:embed="rId11"/>
              <a:stretch>
                <a:fillRect/>
              </a:stretch>
            </p:blipFill>
            <p:spPr>
              <a:xfrm>
                <a:off x="9333861" y="1536875"/>
                <a:ext cx="446400" cy="266040"/>
              </a:xfrm>
              <a:prstGeom prst="rect">
                <a:avLst/>
              </a:prstGeom>
            </p:spPr>
          </p:pic>
        </mc:Fallback>
      </mc:AlternateContent>
    </p:spTree>
    <p:extLst>
      <p:ext uri="{BB962C8B-B14F-4D97-AF65-F5344CB8AC3E}">
        <p14:creationId xmlns:p14="http://schemas.microsoft.com/office/powerpoint/2010/main" val="199209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48"/>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54" name="Picture 53">
            <a:extLst>
              <a:ext uri="{FF2B5EF4-FFF2-40B4-BE49-F238E27FC236}">
                <a16:creationId xmlns:a16="http://schemas.microsoft.com/office/drawing/2014/main" id="{223CE438-CF7A-3E79-3AAB-DE362F166DAE}"/>
              </a:ext>
            </a:extLst>
          </p:cNvPr>
          <p:cNvPicPr>
            <a:picLocks noChangeAspect="1"/>
          </p:cNvPicPr>
          <p:nvPr/>
        </p:nvPicPr>
        <p:blipFill>
          <a:blip r:embed="rId2"/>
          <a:stretch>
            <a:fillRect/>
          </a:stretch>
        </p:blipFill>
        <p:spPr>
          <a:xfrm>
            <a:off x="123305" y="0"/>
            <a:ext cx="11431386" cy="6562903"/>
          </a:xfrm>
          <a:prstGeom prst="rect">
            <a:avLst/>
          </a:prstGeom>
        </p:spPr>
      </p:pic>
      <p:sp>
        <p:nvSpPr>
          <p:cNvPr id="2" name="TextBox 1">
            <a:extLst>
              <a:ext uri="{FF2B5EF4-FFF2-40B4-BE49-F238E27FC236}">
                <a16:creationId xmlns:a16="http://schemas.microsoft.com/office/drawing/2014/main" id="{858DC853-6C95-63E1-D1FD-46975A22BAB2}"/>
              </a:ext>
            </a:extLst>
          </p:cNvPr>
          <p:cNvSpPr txBox="1"/>
          <p:nvPr/>
        </p:nvSpPr>
        <p:spPr>
          <a:xfrm>
            <a:off x="5925929" y="209238"/>
            <a:ext cx="4778039" cy="461665"/>
          </a:xfrm>
          <a:prstGeom prst="rect">
            <a:avLst/>
          </a:prstGeom>
          <a:noFill/>
        </p:spPr>
        <p:txBody>
          <a:bodyPr wrap="none" rtlCol="0">
            <a:spAutoFit/>
          </a:bodyPr>
          <a:lstStyle/>
          <a:p>
            <a:r>
              <a:rPr lang="en-US" sz="2400">
                <a:highlight>
                  <a:srgbClr val="FFFF00"/>
                </a:highlight>
              </a:rPr>
              <a:t>Now it’s in 2D, so here it’s gradient.</a:t>
            </a: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p:nvPr/>
        </p:nvSpPr>
        <p:spPr>
          <a:xfrm>
            <a:off x="623971" y="261643"/>
            <a:ext cx="4200368" cy="358348"/>
          </a:xfrm>
          <a:prstGeom prst="rect">
            <a:avLst/>
          </a:prstGeom>
        </p:spPr>
        <p:txBody>
          <a:bodyPr vert="horz" wrap="square" lIns="0" tIns="22650" rIns="0" bIns="0" rtlCol="0">
            <a:spAutoFit/>
          </a:bodyPr>
          <a:lstStyle/>
          <a:p>
            <a:pPr marL="25168">
              <a:spcBef>
                <a:spcPts val="178"/>
              </a:spcBef>
            </a:pPr>
            <a:r>
              <a:rPr lang="en-US" sz="2180" b="1" spc="-20">
                <a:solidFill>
                  <a:srgbClr val="D41A2C"/>
                </a:solidFill>
                <a:latin typeface="Arial"/>
                <a:cs typeface="Arial"/>
              </a:rPr>
              <a:t>Solution</a:t>
            </a:r>
            <a:endParaRPr sz="2180">
              <a:latin typeface="Arial"/>
              <a:cs typeface="Arial"/>
            </a:endParaRPr>
          </a:p>
        </p:txBody>
      </p:sp>
      <p:sp>
        <p:nvSpPr>
          <p:cNvPr id="29" name="object 29"/>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33" name="object 33"/>
          <p:cNvSpPr txBox="1">
            <a:spLocks noGrp="1"/>
          </p:cNvSpPr>
          <p:nvPr>
            <p:ph type="sldNum" sz="quarter" idx="7"/>
          </p:nvPr>
        </p:nvSpPr>
        <p:spPr>
          <a:xfrm>
            <a:off x="4295597" y="3324133"/>
            <a:ext cx="244729"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73025">
              <a:spcBef>
                <a:spcPts val="70"/>
              </a:spcBef>
            </a:pPr>
            <a:fld id="{81D60167-4931-47E6-BA6A-407CBD079E47}" type="slidenum">
              <a:rPr lang="en-US" smtClean="0"/>
              <a:pPr marL="73025">
                <a:spcBef>
                  <a:spcPts val="70"/>
                </a:spcBef>
              </a:pPr>
              <a:t>16</a:t>
            </a:fld>
            <a:r>
              <a:rPr lang="en-US" spc="-15"/>
              <a:t> </a:t>
            </a:r>
            <a:r>
              <a:rPr lang="en-US"/>
              <a:t>/</a:t>
            </a:r>
            <a:r>
              <a:rPr lang="en-US" spc="-5"/>
              <a:t> </a:t>
            </a:r>
            <a:r>
              <a:rPr lang="en-US" spc="-25"/>
              <a:t>34</a:t>
            </a:r>
            <a:endParaRPr spc="-5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3F941B4D-81D1-2671-67A0-40867214DBFD}"/>
                  </a:ext>
                </a:extLst>
              </p14:cNvPr>
              <p14:cNvContentPartPr/>
              <p14:nvPr/>
            </p14:nvContentPartPr>
            <p14:xfrm>
              <a:off x="2175434" y="2541434"/>
              <a:ext cx="611640" cy="275040"/>
            </p14:xfrm>
          </p:contentPart>
        </mc:Choice>
        <mc:Fallback xmlns="">
          <p:pic>
            <p:nvPicPr>
              <p:cNvPr id="14" name="Ink 13">
                <a:extLst>
                  <a:ext uri="{FF2B5EF4-FFF2-40B4-BE49-F238E27FC236}">
                    <a16:creationId xmlns:a16="http://schemas.microsoft.com/office/drawing/2014/main" id="{3F941B4D-81D1-2671-67A0-40867214DBFD}"/>
                  </a:ext>
                </a:extLst>
              </p:cNvPr>
              <p:cNvPicPr/>
              <p:nvPr/>
            </p:nvPicPr>
            <p:blipFill>
              <a:blip r:embed="rId4"/>
              <a:stretch>
                <a:fillRect/>
              </a:stretch>
            </p:blipFill>
            <p:spPr>
              <a:xfrm>
                <a:off x="2159954" y="2525934"/>
                <a:ext cx="642240" cy="30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0855615B-D516-ADCD-39E3-23304928DECD}"/>
                  </a:ext>
                </a:extLst>
              </p14:cNvPr>
              <p14:cNvContentPartPr/>
              <p14:nvPr/>
            </p14:nvContentPartPr>
            <p14:xfrm>
              <a:off x="3798314" y="2478794"/>
              <a:ext cx="102240" cy="917640"/>
            </p14:xfrm>
          </p:contentPart>
        </mc:Choice>
        <mc:Fallback xmlns="">
          <p:pic>
            <p:nvPicPr>
              <p:cNvPr id="26" name="Ink 25">
                <a:extLst>
                  <a:ext uri="{FF2B5EF4-FFF2-40B4-BE49-F238E27FC236}">
                    <a16:creationId xmlns:a16="http://schemas.microsoft.com/office/drawing/2014/main" id="{0855615B-D516-ADCD-39E3-23304928DECD}"/>
                  </a:ext>
                </a:extLst>
              </p:cNvPr>
              <p:cNvPicPr/>
              <p:nvPr/>
            </p:nvPicPr>
            <p:blipFill>
              <a:blip r:embed="rId6"/>
              <a:stretch>
                <a:fillRect/>
              </a:stretch>
            </p:blipFill>
            <p:spPr>
              <a:xfrm>
                <a:off x="3782834" y="2463308"/>
                <a:ext cx="132840" cy="9482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64507375-9A09-19BE-9276-399D2B402DAB}"/>
                  </a:ext>
                </a:extLst>
              </p14:cNvPr>
              <p14:cNvContentPartPr/>
              <p14:nvPr/>
            </p14:nvContentPartPr>
            <p14:xfrm>
              <a:off x="4111874" y="2400314"/>
              <a:ext cx="635400" cy="1250280"/>
            </p14:xfrm>
          </p:contentPart>
        </mc:Choice>
        <mc:Fallback xmlns="">
          <p:pic>
            <p:nvPicPr>
              <p:cNvPr id="39" name="Ink 38">
                <a:extLst>
                  <a:ext uri="{FF2B5EF4-FFF2-40B4-BE49-F238E27FC236}">
                    <a16:creationId xmlns:a16="http://schemas.microsoft.com/office/drawing/2014/main" id="{64507375-9A09-19BE-9276-399D2B402DAB}"/>
                  </a:ext>
                </a:extLst>
              </p:cNvPr>
              <p:cNvPicPr/>
              <p:nvPr/>
            </p:nvPicPr>
            <p:blipFill>
              <a:blip r:embed="rId8"/>
              <a:stretch>
                <a:fillRect/>
              </a:stretch>
            </p:blipFill>
            <p:spPr>
              <a:xfrm>
                <a:off x="4096394" y="2384834"/>
                <a:ext cx="666000" cy="128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64DAB697-A4FC-4733-D5BE-C5EB80EB99C2}"/>
                  </a:ext>
                </a:extLst>
              </p14:cNvPr>
              <p14:cNvContentPartPr/>
              <p14:nvPr/>
            </p14:nvContentPartPr>
            <p14:xfrm>
              <a:off x="2974994" y="2525954"/>
              <a:ext cx="392400" cy="1125000"/>
            </p14:xfrm>
          </p:contentPart>
        </mc:Choice>
        <mc:Fallback xmlns="">
          <p:pic>
            <p:nvPicPr>
              <p:cNvPr id="40" name="Ink 39">
                <a:extLst>
                  <a:ext uri="{FF2B5EF4-FFF2-40B4-BE49-F238E27FC236}">
                    <a16:creationId xmlns:a16="http://schemas.microsoft.com/office/drawing/2014/main" id="{64DAB697-A4FC-4733-D5BE-C5EB80EB99C2}"/>
                  </a:ext>
                </a:extLst>
              </p:cNvPr>
              <p:cNvPicPr/>
              <p:nvPr/>
            </p:nvPicPr>
            <p:blipFill>
              <a:blip r:embed="rId10"/>
              <a:stretch>
                <a:fillRect/>
              </a:stretch>
            </p:blipFill>
            <p:spPr>
              <a:xfrm>
                <a:off x="2959514" y="2510474"/>
                <a:ext cx="42300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376C02CD-9585-E03F-1EED-900403CCD8E7}"/>
                  </a:ext>
                </a:extLst>
              </p14:cNvPr>
              <p14:cNvContentPartPr/>
              <p14:nvPr/>
            </p14:nvContentPartPr>
            <p14:xfrm>
              <a:off x="1853954" y="2706314"/>
              <a:ext cx="910080" cy="1050840"/>
            </p14:xfrm>
          </p:contentPart>
        </mc:Choice>
        <mc:Fallback xmlns="">
          <p:pic>
            <p:nvPicPr>
              <p:cNvPr id="41" name="Ink 40">
                <a:extLst>
                  <a:ext uri="{FF2B5EF4-FFF2-40B4-BE49-F238E27FC236}">
                    <a16:creationId xmlns:a16="http://schemas.microsoft.com/office/drawing/2014/main" id="{376C02CD-9585-E03F-1EED-900403CCD8E7}"/>
                  </a:ext>
                </a:extLst>
              </p:cNvPr>
              <p:cNvPicPr/>
              <p:nvPr/>
            </p:nvPicPr>
            <p:blipFill>
              <a:blip r:embed="rId12"/>
              <a:stretch>
                <a:fillRect/>
              </a:stretch>
            </p:blipFill>
            <p:spPr>
              <a:xfrm>
                <a:off x="1838474" y="2690834"/>
                <a:ext cx="94068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41A9C11C-1EFA-2CAE-9F8F-E75E12FCBCC3}"/>
                  </a:ext>
                </a:extLst>
              </p14:cNvPr>
              <p14:cNvContentPartPr/>
              <p14:nvPr/>
            </p14:nvContentPartPr>
            <p14:xfrm>
              <a:off x="4966514" y="2780114"/>
              <a:ext cx="486000" cy="553680"/>
            </p14:xfrm>
          </p:contentPart>
        </mc:Choice>
        <mc:Fallback xmlns="">
          <p:pic>
            <p:nvPicPr>
              <p:cNvPr id="45" name="Ink 44">
                <a:extLst>
                  <a:ext uri="{FF2B5EF4-FFF2-40B4-BE49-F238E27FC236}">
                    <a16:creationId xmlns:a16="http://schemas.microsoft.com/office/drawing/2014/main" id="{41A9C11C-1EFA-2CAE-9F8F-E75E12FCBCC3}"/>
                  </a:ext>
                </a:extLst>
              </p:cNvPr>
              <p:cNvPicPr/>
              <p:nvPr/>
            </p:nvPicPr>
            <p:blipFill>
              <a:blip r:embed="rId14"/>
              <a:stretch>
                <a:fillRect/>
              </a:stretch>
            </p:blipFill>
            <p:spPr>
              <a:xfrm>
                <a:off x="4951045" y="2764624"/>
                <a:ext cx="516577" cy="5843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E52F7D5E-B8B3-B42D-0C18-0AF258876A45}"/>
                  </a:ext>
                </a:extLst>
              </p14:cNvPr>
              <p14:cNvContentPartPr/>
              <p14:nvPr/>
            </p14:nvContentPartPr>
            <p14:xfrm>
              <a:off x="6863354" y="2157314"/>
              <a:ext cx="1215720" cy="705960"/>
            </p14:xfrm>
          </p:contentPart>
        </mc:Choice>
        <mc:Fallback xmlns="">
          <p:pic>
            <p:nvPicPr>
              <p:cNvPr id="60" name="Ink 59">
                <a:extLst>
                  <a:ext uri="{FF2B5EF4-FFF2-40B4-BE49-F238E27FC236}">
                    <a16:creationId xmlns:a16="http://schemas.microsoft.com/office/drawing/2014/main" id="{E52F7D5E-B8B3-B42D-0C18-0AF258876A45}"/>
                  </a:ext>
                </a:extLst>
              </p:cNvPr>
              <p:cNvPicPr/>
              <p:nvPr/>
            </p:nvPicPr>
            <p:blipFill>
              <a:blip r:embed="rId16"/>
              <a:stretch>
                <a:fillRect/>
              </a:stretch>
            </p:blipFill>
            <p:spPr>
              <a:xfrm>
                <a:off x="6847869" y="2141834"/>
                <a:ext cx="1246329"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1" name="Ink 60">
                <a:extLst>
                  <a:ext uri="{FF2B5EF4-FFF2-40B4-BE49-F238E27FC236}">
                    <a16:creationId xmlns:a16="http://schemas.microsoft.com/office/drawing/2014/main" id="{3CF38B0D-B69D-9868-DD82-FD0734D9F99A}"/>
                  </a:ext>
                </a:extLst>
              </p14:cNvPr>
              <p14:cNvContentPartPr/>
              <p14:nvPr/>
            </p14:nvContentPartPr>
            <p14:xfrm>
              <a:off x="5679674" y="2370074"/>
              <a:ext cx="831600" cy="1120320"/>
            </p14:xfrm>
          </p:contentPart>
        </mc:Choice>
        <mc:Fallback xmlns="">
          <p:pic>
            <p:nvPicPr>
              <p:cNvPr id="61" name="Ink 60">
                <a:extLst>
                  <a:ext uri="{FF2B5EF4-FFF2-40B4-BE49-F238E27FC236}">
                    <a16:creationId xmlns:a16="http://schemas.microsoft.com/office/drawing/2014/main" id="{3CF38B0D-B69D-9868-DD82-FD0734D9F99A}"/>
                  </a:ext>
                </a:extLst>
              </p:cNvPr>
              <p:cNvPicPr/>
              <p:nvPr/>
            </p:nvPicPr>
            <p:blipFill>
              <a:blip r:embed="rId18"/>
              <a:stretch>
                <a:fillRect/>
              </a:stretch>
            </p:blipFill>
            <p:spPr>
              <a:xfrm>
                <a:off x="5664194" y="2354599"/>
                <a:ext cx="862200" cy="115091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 name="Ink 77">
                <a:extLst>
                  <a:ext uri="{FF2B5EF4-FFF2-40B4-BE49-F238E27FC236}">
                    <a16:creationId xmlns:a16="http://schemas.microsoft.com/office/drawing/2014/main" id="{70669FE2-748A-1727-EFB5-5B738EEE407C}"/>
                  </a:ext>
                </a:extLst>
              </p14:cNvPr>
              <p14:cNvContentPartPr/>
              <p14:nvPr/>
            </p14:nvContentPartPr>
            <p14:xfrm>
              <a:off x="6714674" y="2243714"/>
              <a:ext cx="1653480" cy="1654560"/>
            </p14:xfrm>
          </p:contentPart>
        </mc:Choice>
        <mc:Fallback xmlns="">
          <p:pic>
            <p:nvPicPr>
              <p:cNvPr id="78" name="Ink 77">
                <a:extLst>
                  <a:ext uri="{FF2B5EF4-FFF2-40B4-BE49-F238E27FC236}">
                    <a16:creationId xmlns:a16="http://schemas.microsoft.com/office/drawing/2014/main" id="{70669FE2-748A-1727-EFB5-5B738EEE407C}"/>
                  </a:ext>
                </a:extLst>
              </p:cNvPr>
              <p:cNvPicPr/>
              <p:nvPr/>
            </p:nvPicPr>
            <p:blipFill>
              <a:blip r:embed="rId20"/>
              <a:stretch>
                <a:fillRect/>
              </a:stretch>
            </p:blipFill>
            <p:spPr>
              <a:xfrm>
                <a:off x="6699197" y="2228234"/>
                <a:ext cx="1684073" cy="168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E42DA3AE-B1CF-AB72-3BDF-009F204FDEA8}"/>
                  </a:ext>
                </a:extLst>
              </p14:cNvPr>
              <p14:cNvContentPartPr/>
              <p14:nvPr/>
            </p14:nvContentPartPr>
            <p14:xfrm>
              <a:off x="6001154" y="3168554"/>
              <a:ext cx="455040" cy="831600"/>
            </p14:xfrm>
          </p:contentPart>
        </mc:Choice>
        <mc:Fallback xmlns="">
          <p:pic>
            <p:nvPicPr>
              <p:cNvPr id="79" name="Ink 78">
                <a:extLst>
                  <a:ext uri="{FF2B5EF4-FFF2-40B4-BE49-F238E27FC236}">
                    <a16:creationId xmlns:a16="http://schemas.microsoft.com/office/drawing/2014/main" id="{E42DA3AE-B1CF-AB72-3BDF-009F204FDEA8}"/>
                  </a:ext>
                </a:extLst>
              </p:cNvPr>
              <p:cNvPicPr/>
              <p:nvPr/>
            </p:nvPicPr>
            <p:blipFill>
              <a:blip r:embed="rId22"/>
              <a:stretch>
                <a:fillRect/>
              </a:stretch>
            </p:blipFill>
            <p:spPr>
              <a:xfrm>
                <a:off x="5985674" y="3153067"/>
                <a:ext cx="485640" cy="86221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8" name="Ink 97">
                <a:extLst>
                  <a:ext uri="{FF2B5EF4-FFF2-40B4-BE49-F238E27FC236}">
                    <a16:creationId xmlns:a16="http://schemas.microsoft.com/office/drawing/2014/main" id="{D634930E-8010-9E24-3952-4FAA618640E5}"/>
                  </a:ext>
                </a:extLst>
              </p14:cNvPr>
              <p14:cNvContentPartPr/>
              <p14:nvPr/>
            </p14:nvContentPartPr>
            <p14:xfrm>
              <a:off x="513674" y="4360154"/>
              <a:ext cx="1364400" cy="1027440"/>
            </p14:xfrm>
          </p:contentPart>
        </mc:Choice>
        <mc:Fallback xmlns="">
          <p:pic>
            <p:nvPicPr>
              <p:cNvPr id="98" name="Ink 97">
                <a:extLst>
                  <a:ext uri="{FF2B5EF4-FFF2-40B4-BE49-F238E27FC236}">
                    <a16:creationId xmlns:a16="http://schemas.microsoft.com/office/drawing/2014/main" id="{D634930E-8010-9E24-3952-4FAA618640E5}"/>
                  </a:ext>
                </a:extLst>
              </p:cNvPr>
              <p:cNvPicPr/>
              <p:nvPr/>
            </p:nvPicPr>
            <p:blipFill>
              <a:blip r:embed="rId24"/>
              <a:stretch>
                <a:fillRect/>
              </a:stretch>
            </p:blipFill>
            <p:spPr>
              <a:xfrm>
                <a:off x="498194" y="4344674"/>
                <a:ext cx="139500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2" name="Ink 101">
                <a:extLst>
                  <a:ext uri="{FF2B5EF4-FFF2-40B4-BE49-F238E27FC236}">
                    <a16:creationId xmlns:a16="http://schemas.microsoft.com/office/drawing/2014/main" id="{4D47B637-733C-260C-8E20-BF7EBBF2B37F}"/>
                  </a:ext>
                </a:extLst>
              </p14:cNvPr>
              <p14:cNvContentPartPr/>
              <p14:nvPr/>
            </p14:nvContentPartPr>
            <p14:xfrm>
              <a:off x="2107134" y="4300013"/>
              <a:ext cx="356040" cy="1089720"/>
            </p14:xfrm>
          </p:contentPart>
        </mc:Choice>
        <mc:Fallback xmlns="">
          <p:pic>
            <p:nvPicPr>
              <p:cNvPr id="102" name="Ink 101">
                <a:extLst>
                  <a:ext uri="{FF2B5EF4-FFF2-40B4-BE49-F238E27FC236}">
                    <a16:creationId xmlns:a16="http://schemas.microsoft.com/office/drawing/2014/main" id="{4D47B637-733C-260C-8E20-BF7EBBF2B37F}"/>
                  </a:ext>
                </a:extLst>
              </p:cNvPr>
              <p:cNvPicPr/>
              <p:nvPr/>
            </p:nvPicPr>
            <p:blipFill>
              <a:blip r:embed="rId26"/>
              <a:stretch>
                <a:fillRect/>
              </a:stretch>
            </p:blipFill>
            <p:spPr>
              <a:xfrm>
                <a:off x="2091654" y="4284533"/>
                <a:ext cx="38664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6" name="Ink 105">
                <a:extLst>
                  <a:ext uri="{FF2B5EF4-FFF2-40B4-BE49-F238E27FC236}">
                    <a16:creationId xmlns:a16="http://schemas.microsoft.com/office/drawing/2014/main" id="{4F1A1784-0D3E-BFDF-284C-70287AC74D30}"/>
                  </a:ext>
                </a:extLst>
              </p14:cNvPr>
              <p14:cNvContentPartPr/>
              <p14:nvPr/>
            </p14:nvContentPartPr>
            <p14:xfrm>
              <a:off x="2353374" y="4209293"/>
              <a:ext cx="654480" cy="976320"/>
            </p14:xfrm>
          </p:contentPart>
        </mc:Choice>
        <mc:Fallback xmlns="">
          <p:pic>
            <p:nvPicPr>
              <p:cNvPr id="106" name="Ink 105">
                <a:extLst>
                  <a:ext uri="{FF2B5EF4-FFF2-40B4-BE49-F238E27FC236}">
                    <a16:creationId xmlns:a16="http://schemas.microsoft.com/office/drawing/2014/main" id="{4F1A1784-0D3E-BFDF-284C-70287AC74D30}"/>
                  </a:ext>
                </a:extLst>
              </p:cNvPr>
              <p:cNvPicPr/>
              <p:nvPr/>
            </p:nvPicPr>
            <p:blipFill>
              <a:blip r:embed="rId28"/>
              <a:stretch>
                <a:fillRect/>
              </a:stretch>
            </p:blipFill>
            <p:spPr>
              <a:xfrm>
                <a:off x="2337885" y="4193813"/>
                <a:ext cx="685097" cy="100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0" name="Ink 109">
                <a:extLst>
                  <a:ext uri="{FF2B5EF4-FFF2-40B4-BE49-F238E27FC236}">
                    <a16:creationId xmlns:a16="http://schemas.microsoft.com/office/drawing/2014/main" id="{19E4EFAB-DC0F-9D45-46F3-3905AE214B71}"/>
                  </a:ext>
                </a:extLst>
              </p14:cNvPr>
              <p14:cNvContentPartPr/>
              <p14:nvPr/>
            </p14:nvContentPartPr>
            <p14:xfrm>
              <a:off x="3211614" y="4526813"/>
              <a:ext cx="371160" cy="310680"/>
            </p14:xfrm>
          </p:contentPart>
        </mc:Choice>
        <mc:Fallback xmlns="">
          <p:pic>
            <p:nvPicPr>
              <p:cNvPr id="110" name="Ink 109">
                <a:extLst>
                  <a:ext uri="{FF2B5EF4-FFF2-40B4-BE49-F238E27FC236}">
                    <a16:creationId xmlns:a16="http://schemas.microsoft.com/office/drawing/2014/main" id="{19E4EFAB-DC0F-9D45-46F3-3905AE214B71}"/>
                  </a:ext>
                </a:extLst>
              </p:cNvPr>
              <p:cNvPicPr/>
              <p:nvPr/>
            </p:nvPicPr>
            <p:blipFill>
              <a:blip r:embed="rId30"/>
              <a:stretch>
                <a:fillRect/>
              </a:stretch>
            </p:blipFill>
            <p:spPr>
              <a:xfrm>
                <a:off x="3196119" y="4511315"/>
                <a:ext cx="401790" cy="34131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Ink 110">
                <a:extLst>
                  <a:ext uri="{FF2B5EF4-FFF2-40B4-BE49-F238E27FC236}">
                    <a16:creationId xmlns:a16="http://schemas.microsoft.com/office/drawing/2014/main" id="{B8F60190-2B5A-8FDD-A1D1-0B37321771FE}"/>
                  </a:ext>
                </a:extLst>
              </p14:cNvPr>
              <p14:cNvContentPartPr/>
              <p14:nvPr/>
            </p14:nvContentPartPr>
            <p14:xfrm>
              <a:off x="8748601" y="281894"/>
              <a:ext cx="91080" cy="3684600"/>
            </p14:xfrm>
          </p:contentPart>
        </mc:Choice>
        <mc:Fallback xmlns="">
          <p:pic>
            <p:nvPicPr>
              <p:cNvPr id="111" name="Ink 110">
                <a:extLst>
                  <a:ext uri="{FF2B5EF4-FFF2-40B4-BE49-F238E27FC236}">
                    <a16:creationId xmlns:a16="http://schemas.microsoft.com/office/drawing/2014/main" id="{B8F60190-2B5A-8FDD-A1D1-0B37321771FE}"/>
                  </a:ext>
                </a:extLst>
              </p:cNvPr>
              <p:cNvPicPr/>
              <p:nvPr/>
            </p:nvPicPr>
            <p:blipFill>
              <a:blip r:embed="rId32"/>
              <a:stretch>
                <a:fillRect/>
              </a:stretch>
            </p:blipFill>
            <p:spPr>
              <a:xfrm>
                <a:off x="8733121" y="266414"/>
                <a:ext cx="121680" cy="3715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4" name="Ink 123">
                <a:extLst>
                  <a:ext uri="{FF2B5EF4-FFF2-40B4-BE49-F238E27FC236}">
                    <a16:creationId xmlns:a16="http://schemas.microsoft.com/office/drawing/2014/main" id="{4FC92A83-3A11-194F-E25C-E62C99226F2D}"/>
                  </a:ext>
                </a:extLst>
              </p14:cNvPr>
              <p14:cNvContentPartPr/>
              <p14:nvPr/>
            </p14:nvContentPartPr>
            <p14:xfrm>
              <a:off x="8937601" y="584294"/>
              <a:ext cx="605520" cy="825120"/>
            </p14:xfrm>
          </p:contentPart>
        </mc:Choice>
        <mc:Fallback xmlns="">
          <p:pic>
            <p:nvPicPr>
              <p:cNvPr id="124" name="Ink 123">
                <a:extLst>
                  <a:ext uri="{FF2B5EF4-FFF2-40B4-BE49-F238E27FC236}">
                    <a16:creationId xmlns:a16="http://schemas.microsoft.com/office/drawing/2014/main" id="{4FC92A83-3A11-194F-E25C-E62C99226F2D}"/>
                  </a:ext>
                </a:extLst>
              </p:cNvPr>
              <p:cNvPicPr/>
              <p:nvPr/>
            </p:nvPicPr>
            <p:blipFill>
              <a:blip r:embed="rId34"/>
              <a:stretch>
                <a:fillRect/>
              </a:stretch>
            </p:blipFill>
            <p:spPr>
              <a:xfrm>
                <a:off x="8922121" y="568807"/>
                <a:ext cx="636120" cy="85573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7" name="Ink 126">
                <a:extLst>
                  <a:ext uri="{FF2B5EF4-FFF2-40B4-BE49-F238E27FC236}">
                    <a16:creationId xmlns:a16="http://schemas.microsoft.com/office/drawing/2014/main" id="{C12F928E-238C-D67C-FDD8-D2AC204240F0}"/>
                  </a:ext>
                </a:extLst>
              </p14:cNvPr>
              <p14:cNvContentPartPr/>
              <p14:nvPr/>
            </p14:nvContentPartPr>
            <p14:xfrm>
              <a:off x="9641401" y="1000454"/>
              <a:ext cx="196920" cy="144000"/>
            </p14:xfrm>
          </p:contentPart>
        </mc:Choice>
        <mc:Fallback xmlns="">
          <p:pic>
            <p:nvPicPr>
              <p:cNvPr id="127" name="Ink 126">
                <a:extLst>
                  <a:ext uri="{FF2B5EF4-FFF2-40B4-BE49-F238E27FC236}">
                    <a16:creationId xmlns:a16="http://schemas.microsoft.com/office/drawing/2014/main" id="{C12F928E-238C-D67C-FDD8-D2AC204240F0}"/>
                  </a:ext>
                </a:extLst>
              </p:cNvPr>
              <p:cNvPicPr/>
              <p:nvPr/>
            </p:nvPicPr>
            <p:blipFill>
              <a:blip r:embed="rId36"/>
              <a:stretch>
                <a:fillRect/>
              </a:stretch>
            </p:blipFill>
            <p:spPr>
              <a:xfrm>
                <a:off x="9625949" y="984974"/>
                <a:ext cx="227464"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4" name="Ink 133">
                <a:extLst>
                  <a:ext uri="{FF2B5EF4-FFF2-40B4-BE49-F238E27FC236}">
                    <a16:creationId xmlns:a16="http://schemas.microsoft.com/office/drawing/2014/main" id="{B62485E7-A6B6-6D0E-6916-F2A5EEF622BF}"/>
                  </a:ext>
                </a:extLst>
              </p14:cNvPr>
              <p14:cNvContentPartPr/>
              <p14:nvPr/>
            </p14:nvContentPartPr>
            <p14:xfrm>
              <a:off x="10064761" y="728294"/>
              <a:ext cx="1021680" cy="420840"/>
            </p14:xfrm>
          </p:contentPart>
        </mc:Choice>
        <mc:Fallback xmlns="">
          <p:pic>
            <p:nvPicPr>
              <p:cNvPr id="134" name="Ink 133">
                <a:extLst>
                  <a:ext uri="{FF2B5EF4-FFF2-40B4-BE49-F238E27FC236}">
                    <a16:creationId xmlns:a16="http://schemas.microsoft.com/office/drawing/2014/main" id="{B62485E7-A6B6-6D0E-6916-F2A5EEF622BF}"/>
                  </a:ext>
                </a:extLst>
              </p:cNvPr>
              <p:cNvPicPr/>
              <p:nvPr/>
            </p:nvPicPr>
            <p:blipFill>
              <a:blip r:embed="rId38"/>
              <a:stretch>
                <a:fillRect/>
              </a:stretch>
            </p:blipFill>
            <p:spPr>
              <a:xfrm>
                <a:off x="10049281" y="712814"/>
                <a:ext cx="10522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5" name="Ink 154">
                <a:extLst>
                  <a:ext uri="{FF2B5EF4-FFF2-40B4-BE49-F238E27FC236}">
                    <a16:creationId xmlns:a16="http://schemas.microsoft.com/office/drawing/2014/main" id="{12C6C832-B8EE-F249-8D0B-5EB967DE473A}"/>
                  </a:ext>
                </a:extLst>
              </p14:cNvPr>
              <p14:cNvContentPartPr/>
              <p14:nvPr/>
            </p14:nvContentPartPr>
            <p14:xfrm>
              <a:off x="11161681" y="660254"/>
              <a:ext cx="718200" cy="545040"/>
            </p14:xfrm>
          </p:contentPart>
        </mc:Choice>
        <mc:Fallback xmlns="">
          <p:pic>
            <p:nvPicPr>
              <p:cNvPr id="155" name="Ink 154">
                <a:extLst>
                  <a:ext uri="{FF2B5EF4-FFF2-40B4-BE49-F238E27FC236}">
                    <a16:creationId xmlns:a16="http://schemas.microsoft.com/office/drawing/2014/main" id="{12C6C832-B8EE-F249-8D0B-5EB967DE473A}"/>
                  </a:ext>
                </a:extLst>
              </p:cNvPr>
              <p:cNvPicPr/>
              <p:nvPr/>
            </p:nvPicPr>
            <p:blipFill>
              <a:blip r:embed="rId40"/>
              <a:stretch>
                <a:fillRect/>
              </a:stretch>
            </p:blipFill>
            <p:spPr>
              <a:xfrm>
                <a:off x="11146201" y="644774"/>
                <a:ext cx="74880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3" name="Ink 162">
                <a:extLst>
                  <a:ext uri="{FF2B5EF4-FFF2-40B4-BE49-F238E27FC236}">
                    <a16:creationId xmlns:a16="http://schemas.microsoft.com/office/drawing/2014/main" id="{9EC999B1-2AF4-4135-263B-82196EE39777}"/>
                  </a:ext>
                </a:extLst>
              </p14:cNvPr>
              <p14:cNvContentPartPr/>
              <p14:nvPr/>
            </p14:nvContentPartPr>
            <p14:xfrm>
              <a:off x="9021121" y="1652774"/>
              <a:ext cx="612720" cy="891360"/>
            </p14:xfrm>
          </p:contentPart>
        </mc:Choice>
        <mc:Fallback xmlns="">
          <p:pic>
            <p:nvPicPr>
              <p:cNvPr id="163" name="Ink 162">
                <a:extLst>
                  <a:ext uri="{FF2B5EF4-FFF2-40B4-BE49-F238E27FC236}">
                    <a16:creationId xmlns:a16="http://schemas.microsoft.com/office/drawing/2014/main" id="{9EC999B1-2AF4-4135-263B-82196EE39777}"/>
                  </a:ext>
                </a:extLst>
              </p:cNvPr>
              <p:cNvPicPr/>
              <p:nvPr/>
            </p:nvPicPr>
            <p:blipFill>
              <a:blip r:embed="rId42"/>
              <a:stretch>
                <a:fillRect/>
              </a:stretch>
            </p:blipFill>
            <p:spPr>
              <a:xfrm>
                <a:off x="9005650" y="1637294"/>
                <a:ext cx="643302"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6" name="Ink 165">
                <a:extLst>
                  <a:ext uri="{FF2B5EF4-FFF2-40B4-BE49-F238E27FC236}">
                    <a16:creationId xmlns:a16="http://schemas.microsoft.com/office/drawing/2014/main" id="{4171FB35-BC2F-98E5-B411-21074D8B220D}"/>
                  </a:ext>
                </a:extLst>
              </p14:cNvPr>
              <p14:cNvContentPartPr/>
              <p14:nvPr/>
            </p14:nvContentPartPr>
            <p14:xfrm>
              <a:off x="9444481" y="1741694"/>
              <a:ext cx="477000" cy="810000"/>
            </p14:xfrm>
          </p:contentPart>
        </mc:Choice>
        <mc:Fallback xmlns="">
          <p:pic>
            <p:nvPicPr>
              <p:cNvPr id="166" name="Ink 165">
                <a:extLst>
                  <a:ext uri="{FF2B5EF4-FFF2-40B4-BE49-F238E27FC236}">
                    <a16:creationId xmlns:a16="http://schemas.microsoft.com/office/drawing/2014/main" id="{4171FB35-BC2F-98E5-B411-21074D8B220D}"/>
                  </a:ext>
                </a:extLst>
              </p:cNvPr>
              <p:cNvPicPr/>
              <p:nvPr/>
            </p:nvPicPr>
            <p:blipFill>
              <a:blip r:embed="rId44"/>
              <a:stretch>
                <a:fillRect/>
              </a:stretch>
            </p:blipFill>
            <p:spPr>
              <a:xfrm>
                <a:off x="9429001" y="1726207"/>
                <a:ext cx="507600" cy="84061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2" name="Ink 171">
                <a:extLst>
                  <a:ext uri="{FF2B5EF4-FFF2-40B4-BE49-F238E27FC236}">
                    <a16:creationId xmlns:a16="http://schemas.microsoft.com/office/drawing/2014/main" id="{EA17082F-F1F6-8FB6-D94F-7A078084C171}"/>
                  </a:ext>
                </a:extLst>
              </p14:cNvPr>
              <p14:cNvContentPartPr/>
              <p14:nvPr/>
            </p14:nvContentPartPr>
            <p14:xfrm>
              <a:off x="9921121" y="1900814"/>
              <a:ext cx="316440" cy="356040"/>
            </p14:xfrm>
          </p:contentPart>
        </mc:Choice>
        <mc:Fallback xmlns="">
          <p:pic>
            <p:nvPicPr>
              <p:cNvPr id="172" name="Ink 171">
                <a:extLst>
                  <a:ext uri="{FF2B5EF4-FFF2-40B4-BE49-F238E27FC236}">
                    <a16:creationId xmlns:a16="http://schemas.microsoft.com/office/drawing/2014/main" id="{EA17082F-F1F6-8FB6-D94F-7A078084C171}"/>
                  </a:ext>
                </a:extLst>
              </p:cNvPr>
              <p:cNvPicPr/>
              <p:nvPr/>
            </p:nvPicPr>
            <p:blipFill>
              <a:blip r:embed="rId46"/>
              <a:stretch>
                <a:fillRect/>
              </a:stretch>
            </p:blipFill>
            <p:spPr>
              <a:xfrm>
                <a:off x="9905641" y="1885334"/>
                <a:ext cx="3470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4" name="Ink 183">
                <a:extLst>
                  <a:ext uri="{FF2B5EF4-FFF2-40B4-BE49-F238E27FC236}">
                    <a16:creationId xmlns:a16="http://schemas.microsoft.com/office/drawing/2014/main" id="{D95919F9-D03A-DEC3-0480-D7EB4C8DA409}"/>
                  </a:ext>
                </a:extLst>
              </p14:cNvPr>
              <p14:cNvContentPartPr/>
              <p14:nvPr/>
            </p14:nvContentPartPr>
            <p14:xfrm>
              <a:off x="9315961" y="2823494"/>
              <a:ext cx="303120" cy="272880"/>
            </p14:xfrm>
          </p:contentPart>
        </mc:Choice>
        <mc:Fallback xmlns="">
          <p:pic>
            <p:nvPicPr>
              <p:cNvPr id="184" name="Ink 183">
                <a:extLst>
                  <a:ext uri="{FF2B5EF4-FFF2-40B4-BE49-F238E27FC236}">
                    <a16:creationId xmlns:a16="http://schemas.microsoft.com/office/drawing/2014/main" id="{D95919F9-D03A-DEC3-0480-D7EB4C8DA409}"/>
                  </a:ext>
                </a:extLst>
              </p:cNvPr>
              <p:cNvPicPr/>
              <p:nvPr/>
            </p:nvPicPr>
            <p:blipFill>
              <a:blip r:embed="rId48"/>
              <a:stretch>
                <a:fillRect/>
              </a:stretch>
            </p:blipFill>
            <p:spPr>
              <a:xfrm>
                <a:off x="9300463" y="2807994"/>
                <a:ext cx="333756" cy="303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93" name="Ink 192">
                <a:extLst>
                  <a:ext uri="{FF2B5EF4-FFF2-40B4-BE49-F238E27FC236}">
                    <a16:creationId xmlns:a16="http://schemas.microsoft.com/office/drawing/2014/main" id="{9125A937-6E16-C980-BF99-138A0DFE6629}"/>
                  </a:ext>
                </a:extLst>
              </p14:cNvPr>
              <p14:cNvContentPartPr/>
              <p14:nvPr/>
            </p14:nvContentPartPr>
            <p14:xfrm>
              <a:off x="9611161" y="2755454"/>
              <a:ext cx="1497960" cy="492120"/>
            </p14:xfrm>
          </p:contentPart>
        </mc:Choice>
        <mc:Fallback xmlns="">
          <p:pic>
            <p:nvPicPr>
              <p:cNvPr id="193" name="Ink 192">
                <a:extLst>
                  <a:ext uri="{FF2B5EF4-FFF2-40B4-BE49-F238E27FC236}">
                    <a16:creationId xmlns:a16="http://schemas.microsoft.com/office/drawing/2014/main" id="{9125A937-6E16-C980-BF99-138A0DFE6629}"/>
                  </a:ext>
                </a:extLst>
              </p:cNvPr>
              <p:cNvPicPr/>
              <p:nvPr/>
            </p:nvPicPr>
            <p:blipFill>
              <a:blip r:embed="rId50"/>
              <a:stretch>
                <a:fillRect/>
              </a:stretch>
            </p:blipFill>
            <p:spPr>
              <a:xfrm>
                <a:off x="9595685" y="2739974"/>
                <a:ext cx="1528553"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 name="Ink 204">
                <a:extLst>
                  <a:ext uri="{FF2B5EF4-FFF2-40B4-BE49-F238E27FC236}">
                    <a16:creationId xmlns:a16="http://schemas.microsoft.com/office/drawing/2014/main" id="{FB54C7D1-DC1F-2393-541F-39937B590E0B}"/>
                  </a:ext>
                </a:extLst>
              </p14:cNvPr>
              <p14:cNvContentPartPr/>
              <p14:nvPr/>
            </p14:nvContentPartPr>
            <p14:xfrm>
              <a:off x="9266281" y="3497054"/>
              <a:ext cx="866880" cy="257400"/>
            </p14:xfrm>
          </p:contentPart>
        </mc:Choice>
        <mc:Fallback xmlns="">
          <p:pic>
            <p:nvPicPr>
              <p:cNvPr id="205" name="Ink 204">
                <a:extLst>
                  <a:ext uri="{FF2B5EF4-FFF2-40B4-BE49-F238E27FC236}">
                    <a16:creationId xmlns:a16="http://schemas.microsoft.com/office/drawing/2014/main" id="{FB54C7D1-DC1F-2393-541F-39937B590E0B}"/>
                  </a:ext>
                </a:extLst>
              </p:cNvPr>
              <p:cNvPicPr/>
              <p:nvPr/>
            </p:nvPicPr>
            <p:blipFill>
              <a:blip r:embed="rId52"/>
              <a:stretch>
                <a:fillRect/>
              </a:stretch>
            </p:blipFill>
            <p:spPr>
              <a:xfrm>
                <a:off x="9250801" y="3481596"/>
                <a:ext cx="897480" cy="28795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6" name="Ink 205">
                <a:extLst>
                  <a:ext uri="{FF2B5EF4-FFF2-40B4-BE49-F238E27FC236}">
                    <a16:creationId xmlns:a16="http://schemas.microsoft.com/office/drawing/2014/main" id="{BCA5B3F7-29A3-D311-9477-C6DB9427A35A}"/>
                  </a:ext>
                </a:extLst>
              </p14:cNvPr>
              <p14:cNvContentPartPr/>
              <p14:nvPr/>
            </p14:nvContentPartPr>
            <p14:xfrm>
              <a:off x="11419081" y="2785694"/>
              <a:ext cx="718920" cy="303120"/>
            </p14:xfrm>
          </p:contentPart>
        </mc:Choice>
        <mc:Fallback xmlns="">
          <p:pic>
            <p:nvPicPr>
              <p:cNvPr id="206" name="Ink 205">
                <a:extLst>
                  <a:ext uri="{FF2B5EF4-FFF2-40B4-BE49-F238E27FC236}">
                    <a16:creationId xmlns:a16="http://schemas.microsoft.com/office/drawing/2014/main" id="{BCA5B3F7-29A3-D311-9477-C6DB9427A35A}"/>
                  </a:ext>
                </a:extLst>
              </p:cNvPr>
              <p:cNvPicPr/>
              <p:nvPr/>
            </p:nvPicPr>
            <p:blipFill>
              <a:blip r:embed="rId54"/>
              <a:stretch>
                <a:fillRect/>
              </a:stretch>
            </p:blipFill>
            <p:spPr>
              <a:xfrm>
                <a:off x="11403609" y="2770196"/>
                <a:ext cx="749505"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5" name="Ink 214">
                <a:extLst>
                  <a:ext uri="{FF2B5EF4-FFF2-40B4-BE49-F238E27FC236}">
                    <a16:creationId xmlns:a16="http://schemas.microsoft.com/office/drawing/2014/main" id="{7D24210D-20E3-6A29-A202-DB8781D8F8DF}"/>
                  </a:ext>
                </a:extLst>
              </p14:cNvPr>
              <p14:cNvContentPartPr/>
              <p14:nvPr/>
            </p14:nvContentPartPr>
            <p14:xfrm>
              <a:off x="10437361" y="3315254"/>
              <a:ext cx="1473480" cy="340560"/>
            </p14:xfrm>
          </p:contentPart>
        </mc:Choice>
        <mc:Fallback xmlns="">
          <p:pic>
            <p:nvPicPr>
              <p:cNvPr id="215" name="Ink 214">
                <a:extLst>
                  <a:ext uri="{FF2B5EF4-FFF2-40B4-BE49-F238E27FC236}">
                    <a16:creationId xmlns:a16="http://schemas.microsoft.com/office/drawing/2014/main" id="{7D24210D-20E3-6A29-A202-DB8781D8F8DF}"/>
                  </a:ext>
                </a:extLst>
              </p:cNvPr>
              <p:cNvPicPr/>
              <p:nvPr/>
            </p:nvPicPr>
            <p:blipFill>
              <a:blip r:embed="rId56"/>
              <a:stretch>
                <a:fillRect/>
              </a:stretch>
            </p:blipFill>
            <p:spPr>
              <a:xfrm>
                <a:off x="10421885" y="3299774"/>
                <a:ext cx="1504073"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17" name="Ink 216">
                <a:extLst>
                  <a:ext uri="{FF2B5EF4-FFF2-40B4-BE49-F238E27FC236}">
                    <a16:creationId xmlns:a16="http://schemas.microsoft.com/office/drawing/2014/main" id="{6DF1E07A-73C5-F6FF-DAC3-65C1A94D9148}"/>
                  </a:ext>
                </a:extLst>
              </p14:cNvPr>
              <p14:cNvContentPartPr/>
              <p14:nvPr/>
            </p14:nvContentPartPr>
            <p14:xfrm>
              <a:off x="3778974" y="4141973"/>
              <a:ext cx="212400" cy="1285560"/>
            </p14:xfrm>
          </p:contentPart>
        </mc:Choice>
        <mc:Fallback xmlns="">
          <p:pic>
            <p:nvPicPr>
              <p:cNvPr id="217" name="Ink 216">
                <a:extLst>
                  <a:ext uri="{FF2B5EF4-FFF2-40B4-BE49-F238E27FC236}">
                    <a16:creationId xmlns:a16="http://schemas.microsoft.com/office/drawing/2014/main" id="{6DF1E07A-73C5-F6FF-DAC3-65C1A94D9148}"/>
                  </a:ext>
                </a:extLst>
              </p:cNvPr>
              <p:cNvPicPr/>
              <p:nvPr/>
            </p:nvPicPr>
            <p:blipFill>
              <a:blip r:embed="rId58"/>
              <a:stretch>
                <a:fillRect/>
              </a:stretch>
            </p:blipFill>
            <p:spPr>
              <a:xfrm>
                <a:off x="3763494" y="4126489"/>
                <a:ext cx="243000" cy="131616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18" name="Ink 217">
                <a:extLst>
                  <a:ext uri="{FF2B5EF4-FFF2-40B4-BE49-F238E27FC236}">
                    <a16:creationId xmlns:a16="http://schemas.microsoft.com/office/drawing/2014/main" id="{AE13489E-5932-90F5-ECB4-1C0F82D5683D}"/>
                  </a:ext>
                </a:extLst>
              </p14:cNvPr>
              <p14:cNvContentPartPr/>
              <p14:nvPr/>
            </p14:nvContentPartPr>
            <p14:xfrm>
              <a:off x="4036374" y="4232693"/>
              <a:ext cx="189360" cy="294480"/>
            </p14:xfrm>
          </p:contentPart>
        </mc:Choice>
        <mc:Fallback xmlns="">
          <p:pic>
            <p:nvPicPr>
              <p:cNvPr id="218" name="Ink 217">
                <a:extLst>
                  <a:ext uri="{FF2B5EF4-FFF2-40B4-BE49-F238E27FC236}">
                    <a16:creationId xmlns:a16="http://schemas.microsoft.com/office/drawing/2014/main" id="{AE13489E-5932-90F5-ECB4-1C0F82D5683D}"/>
                  </a:ext>
                </a:extLst>
              </p:cNvPr>
              <p:cNvPicPr/>
              <p:nvPr/>
            </p:nvPicPr>
            <p:blipFill>
              <a:blip r:embed="rId60"/>
              <a:stretch>
                <a:fillRect/>
              </a:stretch>
            </p:blipFill>
            <p:spPr>
              <a:xfrm>
                <a:off x="4020923" y="4217213"/>
                <a:ext cx="219902"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2" name="Ink 221">
                <a:extLst>
                  <a:ext uri="{FF2B5EF4-FFF2-40B4-BE49-F238E27FC236}">
                    <a16:creationId xmlns:a16="http://schemas.microsoft.com/office/drawing/2014/main" id="{9C6607EA-B847-336B-FAB9-8CD4B0403556}"/>
                  </a:ext>
                </a:extLst>
              </p14:cNvPr>
              <p14:cNvContentPartPr/>
              <p14:nvPr/>
            </p14:nvContentPartPr>
            <p14:xfrm>
              <a:off x="8801521" y="4071614"/>
              <a:ext cx="2966040" cy="2716560"/>
            </p14:xfrm>
          </p:contentPart>
        </mc:Choice>
        <mc:Fallback xmlns="">
          <p:pic>
            <p:nvPicPr>
              <p:cNvPr id="222" name="Ink 221">
                <a:extLst>
                  <a:ext uri="{FF2B5EF4-FFF2-40B4-BE49-F238E27FC236}">
                    <a16:creationId xmlns:a16="http://schemas.microsoft.com/office/drawing/2014/main" id="{9C6607EA-B847-336B-FAB9-8CD4B0403556}"/>
                  </a:ext>
                </a:extLst>
              </p:cNvPr>
              <p:cNvPicPr/>
              <p:nvPr/>
            </p:nvPicPr>
            <p:blipFill>
              <a:blip r:embed="rId62"/>
              <a:stretch>
                <a:fillRect/>
              </a:stretch>
            </p:blipFill>
            <p:spPr>
              <a:xfrm>
                <a:off x="8790720" y="4060813"/>
                <a:ext cx="2987283" cy="273780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30" name="Ink 229">
                <a:extLst>
                  <a:ext uri="{FF2B5EF4-FFF2-40B4-BE49-F238E27FC236}">
                    <a16:creationId xmlns:a16="http://schemas.microsoft.com/office/drawing/2014/main" id="{292AA0B7-568B-70BD-A702-389123185B96}"/>
                  </a:ext>
                </a:extLst>
              </p14:cNvPr>
              <p14:cNvContentPartPr/>
              <p14:nvPr/>
            </p14:nvContentPartPr>
            <p14:xfrm>
              <a:off x="8916001" y="4200494"/>
              <a:ext cx="687960" cy="1029240"/>
            </p14:xfrm>
          </p:contentPart>
        </mc:Choice>
        <mc:Fallback xmlns="">
          <p:pic>
            <p:nvPicPr>
              <p:cNvPr id="230" name="Ink 229">
                <a:extLst>
                  <a:ext uri="{FF2B5EF4-FFF2-40B4-BE49-F238E27FC236}">
                    <a16:creationId xmlns:a16="http://schemas.microsoft.com/office/drawing/2014/main" id="{292AA0B7-568B-70BD-A702-389123185B96}"/>
                  </a:ext>
                </a:extLst>
              </p:cNvPr>
              <p:cNvPicPr/>
              <p:nvPr/>
            </p:nvPicPr>
            <p:blipFill>
              <a:blip r:embed="rId64"/>
              <a:stretch>
                <a:fillRect/>
              </a:stretch>
            </p:blipFill>
            <p:spPr>
              <a:xfrm>
                <a:off x="8905201" y="4189694"/>
                <a:ext cx="70920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3" name="Ink 232">
                <a:extLst>
                  <a:ext uri="{FF2B5EF4-FFF2-40B4-BE49-F238E27FC236}">
                    <a16:creationId xmlns:a16="http://schemas.microsoft.com/office/drawing/2014/main" id="{BCA73CFE-8690-1420-2A72-C77A8160DA82}"/>
                  </a:ext>
                </a:extLst>
              </p14:cNvPr>
              <p14:cNvContentPartPr/>
              <p14:nvPr/>
            </p14:nvContentPartPr>
            <p14:xfrm>
              <a:off x="9630241" y="4631774"/>
              <a:ext cx="185400" cy="23040"/>
            </p14:xfrm>
          </p:contentPart>
        </mc:Choice>
        <mc:Fallback xmlns="">
          <p:pic>
            <p:nvPicPr>
              <p:cNvPr id="233" name="Ink 232">
                <a:extLst>
                  <a:ext uri="{FF2B5EF4-FFF2-40B4-BE49-F238E27FC236}">
                    <a16:creationId xmlns:a16="http://schemas.microsoft.com/office/drawing/2014/main" id="{BCA73CFE-8690-1420-2A72-C77A8160DA82}"/>
                  </a:ext>
                </a:extLst>
              </p:cNvPr>
              <p:cNvPicPr/>
              <p:nvPr/>
            </p:nvPicPr>
            <p:blipFill>
              <a:blip r:embed="rId66"/>
              <a:stretch>
                <a:fillRect/>
              </a:stretch>
            </p:blipFill>
            <p:spPr>
              <a:xfrm>
                <a:off x="9619420" y="4620974"/>
                <a:ext cx="206681"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34" name="Ink 233">
                <a:extLst>
                  <a:ext uri="{FF2B5EF4-FFF2-40B4-BE49-F238E27FC236}">
                    <a16:creationId xmlns:a16="http://schemas.microsoft.com/office/drawing/2014/main" id="{2025342B-FF6E-15C6-82AE-45659D967C64}"/>
                  </a:ext>
                </a:extLst>
              </p14:cNvPr>
              <p14:cNvContentPartPr/>
              <p14:nvPr/>
            </p14:nvContentPartPr>
            <p14:xfrm>
              <a:off x="9335401" y="4752734"/>
              <a:ext cx="457560" cy="256680"/>
            </p14:xfrm>
          </p:contentPart>
        </mc:Choice>
        <mc:Fallback xmlns="">
          <p:pic>
            <p:nvPicPr>
              <p:cNvPr id="234" name="Ink 233">
                <a:extLst>
                  <a:ext uri="{FF2B5EF4-FFF2-40B4-BE49-F238E27FC236}">
                    <a16:creationId xmlns:a16="http://schemas.microsoft.com/office/drawing/2014/main" id="{2025342B-FF6E-15C6-82AE-45659D967C64}"/>
                  </a:ext>
                </a:extLst>
              </p:cNvPr>
              <p:cNvPicPr/>
              <p:nvPr/>
            </p:nvPicPr>
            <p:blipFill>
              <a:blip r:embed="rId68"/>
              <a:stretch>
                <a:fillRect/>
              </a:stretch>
            </p:blipFill>
            <p:spPr>
              <a:xfrm>
                <a:off x="9324601" y="4741934"/>
                <a:ext cx="478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7" name="Ink 236">
                <a:extLst>
                  <a:ext uri="{FF2B5EF4-FFF2-40B4-BE49-F238E27FC236}">
                    <a16:creationId xmlns:a16="http://schemas.microsoft.com/office/drawing/2014/main" id="{194C6313-C0DC-EC35-FA18-489B547C4ABF}"/>
                  </a:ext>
                </a:extLst>
              </p14:cNvPr>
              <p14:cNvContentPartPr/>
              <p14:nvPr/>
            </p14:nvContentPartPr>
            <p14:xfrm>
              <a:off x="10043161" y="4381934"/>
              <a:ext cx="354960" cy="288000"/>
            </p14:xfrm>
          </p:contentPart>
        </mc:Choice>
        <mc:Fallback xmlns="">
          <p:pic>
            <p:nvPicPr>
              <p:cNvPr id="237" name="Ink 236">
                <a:extLst>
                  <a:ext uri="{FF2B5EF4-FFF2-40B4-BE49-F238E27FC236}">
                    <a16:creationId xmlns:a16="http://schemas.microsoft.com/office/drawing/2014/main" id="{194C6313-C0DC-EC35-FA18-489B547C4ABF}"/>
                  </a:ext>
                </a:extLst>
              </p:cNvPr>
              <p:cNvPicPr/>
              <p:nvPr/>
            </p:nvPicPr>
            <p:blipFill>
              <a:blip r:embed="rId70"/>
              <a:stretch>
                <a:fillRect/>
              </a:stretch>
            </p:blipFill>
            <p:spPr>
              <a:xfrm>
                <a:off x="10032372" y="4371120"/>
                <a:ext cx="376178" cy="30926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1" name="Ink 240">
                <a:extLst>
                  <a:ext uri="{FF2B5EF4-FFF2-40B4-BE49-F238E27FC236}">
                    <a16:creationId xmlns:a16="http://schemas.microsoft.com/office/drawing/2014/main" id="{79D59D9C-ED9B-71EB-2384-F7318E7FCF2F}"/>
                  </a:ext>
                </a:extLst>
              </p14:cNvPr>
              <p14:cNvContentPartPr/>
              <p14:nvPr/>
            </p14:nvContentPartPr>
            <p14:xfrm>
              <a:off x="10528081" y="4393814"/>
              <a:ext cx="187920" cy="366840"/>
            </p14:xfrm>
          </p:contentPart>
        </mc:Choice>
        <mc:Fallback xmlns="">
          <p:pic>
            <p:nvPicPr>
              <p:cNvPr id="241" name="Ink 240">
                <a:extLst>
                  <a:ext uri="{FF2B5EF4-FFF2-40B4-BE49-F238E27FC236}">
                    <a16:creationId xmlns:a16="http://schemas.microsoft.com/office/drawing/2014/main" id="{79D59D9C-ED9B-71EB-2384-F7318E7FCF2F}"/>
                  </a:ext>
                </a:extLst>
              </p:cNvPr>
              <p:cNvPicPr/>
              <p:nvPr/>
            </p:nvPicPr>
            <p:blipFill>
              <a:blip r:embed="rId72"/>
              <a:stretch>
                <a:fillRect/>
              </a:stretch>
            </p:blipFill>
            <p:spPr>
              <a:xfrm>
                <a:off x="10517281" y="4383014"/>
                <a:ext cx="2091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45" name="Ink 244">
                <a:extLst>
                  <a:ext uri="{FF2B5EF4-FFF2-40B4-BE49-F238E27FC236}">
                    <a16:creationId xmlns:a16="http://schemas.microsoft.com/office/drawing/2014/main" id="{579BA066-B71C-44A5-0262-731EBBE5E1B6}"/>
                  </a:ext>
                </a:extLst>
              </p14:cNvPr>
              <p14:cNvContentPartPr/>
              <p14:nvPr/>
            </p14:nvContentPartPr>
            <p14:xfrm>
              <a:off x="10844161" y="4313894"/>
              <a:ext cx="378360" cy="385920"/>
            </p14:xfrm>
          </p:contentPart>
        </mc:Choice>
        <mc:Fallback xmlns="">
          <p:pic>
            <p:nvPicPr>
              <p:cNvPr id="245" name="Ink 244">
                <a:extLst>
                  <a:ext uri="{FF2B5EF4-FFF2-40B4-BE49-F238E27FC236}">
                    <a16:creationId xmlns:a16="http://schemas.microsoft.com/office/drawing/2014/main" id="{579BA066-B71C-44A5-0262-731EBBE5E1B6}"/>
                  </a:ext>
                </a:extLst>
              </p:cNvPr>
              <p:cNvPicPr/>
              <p:nvPr/>
            </p:nvPicPr>
            <p:blipFill>
              <a:blip r:embed="rId74"/>
              <a:stretch>
                <a:fillRect/>
              </a:stretch>
            </p:blipFill>
            <p:spPr>
              <a:xfrm>
                <a:off x="10833371" y="4303094"/>
                <a:ext cx="3995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58" name="Ink 257">
                <a:extLst>
                  <a:ext uri="{FF2B5EF4-FFF2-40B4-BE49-F238E27FC236}">
                    <a16:creationId xmlns:a16="http://schemas.microsoft.com/office/drawing/2014/main" id="{20CC9CEC-29B0-312B-B882-BACD1D61FFEC}"/>
                  </a:ext>
                </a:extLst>
              </p14:cNvPr>
              <p14:cNvContentPartPr/>
              <p14:nvPr/>
            </p14:nvContentPartPr>
            <p14:xfrm>
              <a:off x="11351041" y="1726574"/>
              <a:ext cx="507240" cy="356040"/>
            </p14:xfrm>
          </p:contentPart>
        </mc:Choice>
        <mc:Fallback xmlns="">
          <p:pic>
            <p:nvPicPr>
              <p:cNvPr id="258" name="Ink 257">
                <a:extLst>
                  <a:ext uri="{FF2B5EF4-FFF2-40B4-BE49-F238E27FC236}">
                    <a16:creationId xmlns:a16="http://schemas.microsoft.com/office/drawing/2014/main" id="{20CC9CEC-29B0-312B-B882-BACD1D61FFEC}"/>
                  </a:ext>
                </a:extLst>
              </p:cNvPr>
              <p:cNvPicPr/>
              <p:nvPr/>
            </p:nvPicPr>
            <p:blipFill>
              <a:blip r:embed="rId76"/>
              <a:stretch>
                <a:fillRect/>
              </a:stretch>
            </p:blipFill>
            <p:spPr>
              <a:xfrm>
                <a:off x="11335561" y="1711094"/>
                <a:ext cx="5378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59" name="Ink 258">
                <a:extLst>
                  <a:ext uri="{FF2B5EF4-FFF2-40B4-BE49-F238E27FC236}">
                    <a16:creationId xmlns:a16="http://schemas.microsoft.com/office/drawing/2014/main" id="{FBBBF82C-7B35-246D-8DF5-8562810FEF84}"/>
                  </a:ext>
                </a:extLst>
              </p14:cNvPr>
              <p14:cNvContentPartPr/>
              <p14:nvPr/>
            </p14:nvContentPartPr>
            <p14:xfrm>
              <a:off x="10291921" y="1666094"/>
              <a:ext cx="809640" cy="688680"/>
            </p14:xfrm>
          </p:contentPart>
        </mc:Choice>
        <mc:Fallback xmlns="">
          <p:pic>
            <p:nvPicPr>
              <p:cNvPr id="259" name="Ink 258">
                <a:extLst>
                  <a:ext uri="{FF2B5EF4-FFF2-40B4-BE49-F238E27FC236}">
                    <a16:creationId xmlns:a16="http://schemas.microsoft.com/office/drawing/2014/main" id="{FBBBF82C-7B35-246D-8DF5-8562810FEF84}"/>
                  </a:ext>
                </a:extLst>
              </p:cNvPr>
              <p:cNvPicPr/>
              <p:nvPr/>
            </p:nvPicPr>
            <p:blipFill>
              <a:blip r:embed="rId78"/>
              <a:stretch>
                <a:fillRect/>
              </a:stretch>
            </p:blipFill>
            <p:spPr>
              <a:xfrm>
                <a:off x="10276448" y="1650614"/>
                <a:ext cx="840226"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0" name="Ink 259">
                <a:extLst>
                  <a:ext uri="{FF2B5EF4-FFF2-40B4-BE49-F238E27FC236}">
                    <a16:creationId xmlns:a16="http://schemas.microsoft.com/office/drawing/2014/main" id="{47D5BCD9-FF09-2478-0B11-63A16B3264C3}"/>
                  </a:ext>
                </a:extLst>
              </p14:cNvPr>
              <p14:cNvContentPartPr/>
              <p14:nvPr/>
            </p14:nvContentPartPr>
            <p14:xfrm>
              <a:off x="11835241" y="1666094"/>
              <a:ext cx="121680" cy="605520"/>
            </p14:xfrm>
          </p:contentPart>
        </mc:Choice>
        <mc:Fallback xmlns="">
          <p:pic>
            <p:nvPicPr>
              <p:cNvPr id="260" name="Ink 259">
                <a:extLst>
                  <a:ext uri="{FF2B5EF4-FFF2-40B4-BE49-F238E27FC236}">
                    <a16:creationId xmlns:a16="http://schemas.microsoft.com/office/drawing/2014/main" id="{47D5BCD9-FF09-2478-0B11-63A16B3264C3}"/>
                  </a:ext>
                </a:extLst>
              </p:cNvPr>
              <p:cNvPicPr/>
              <p:nvPr/>
            </p:nvPicPr>
            <p:blipFill>
              <a:blip r:embed="rId80"/>
              <a:stretch>
                <a:fillRect/>
              </a:stretch>
            </p:blipFill>
            <p:spPr>
              <a:xfrm>
                <a:off x="11814721" y="1645574"/>
                <a:ext cx="16236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63" name="Ink 262">
                <a:extLst>
                  <a:ext uri="{FF2B5EF4-FFF2-40B4-BE49-F238E27FC236}">
                    <a16:creationId xmlns:a16="http://schemas.microsoft.com/office/drawing/2014/main" id="{E4FF7C13-CBD8-1A44-889F-335CA33384C1}"/>
                  </a:ext>
                </a:extLst>
              </p14:cNvPr>
              <p14:cNvContentPartPr/>
              <p14:nvPr/>
            </p14:nvContentPartPr>
            <p14:xfrm>
              <a:off x="9067201" y="2891894"/>
              <a:ext cx="113040" cy="310680"/>
            </p14:xfrm>
          </p:contentPart>
        </mc:Choice>
        <mc:Fallback xmlns="">
          <p:pic>
            <p:nvPicPr>
              <p:cNvPr id="263" name="Ink 262">
                <a:extLst>
                  <a:ext uri="{FF2B5EF4-FFF2-40B4-BE49-F238E27FC236}">
                    <a16:creationId xmlns:a16="http://schemas.microsoft.com/office/drawing/2014/main" id="{E4FF7C13-CBD8-1A44-889F-335CA33384C1}"/>
                  </a:ext>
                </a:extLst>
              </p:cNvPr>
              <p:cNvPicPr/>
              <p:nvPr/>
            </p:nvPicPr>
            <p:blipFill>
              <a:blip r:embed="rId82"/>
              <a:stretch>
                <a:fillRect/>
              </a:stretch>
            </p:blipFill>
            <p:spPr>
              <a:xfrm>
                <a:off x="9046615" y="2876414"/>
                <a:ext cx="15385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5" name="Ink 284">
                <a:extLst>
                  <a:ext uri="{FF2B5EF4-FFF2-40B4-BE49-F238E27FC236}">
                    <a16:creationId xmlns:a16="http://schemas.microsoft.com/office/drawing/2014/main" id="{8620DB2A-75DC-0BEF-B334-2E8465D0D281}"/>
                  </a:ext>
                </a:extLst>
              </p14:cNvPr>
              <p14:cNvContentPartPr/>
              <p14:nvPr/>
            </p14:nvContentPartPr>
            <p14:xfrm>
              <a:off x="9078001" y="5410814"/>
              <a:ext cx="1766520" cy="1074600"/>
            </p14:xfrm>
          </p:contentPart>
        </mc:Choice>
        <mc:Fallback xmlns="">
          <p:pic>
            <p:nvPicPr>
              <p:cNvPr id="285" name="Ink 284">
                <a:extLst>
                  <a:ext uri="{FF2B5EF4-FFF2-40B4-BE49-F238E27FC236}">
                    <a16:creationId xmlns:a16="http://schemas.microsoft.com/office/drawing/2014/main" id="{8620DB2A-75DC-0BEF-B334-2E8465D0D281}"/>
                  </a:ext>
                </a:extLst>
              </p:cNvPr>
              <p:cNvPicPr/>
              <p:nvPr/>
            </p:nvPicPr>
            <p:blipFill>
              <a:blip r:embed="rId84"/>
              <a:stretch>
                <a:fillRect/>
              </a:stretch>
            </p:blipFill>
            <p:spPr>
              <a:xfrm>
                <a:off x="9067199" y="5400014"/>
                <a:ext cx="1787764" cy="1095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86" name="Ink 285">
                <a:extLst>
                  <a:ext uri="{FF2B5EF4-FFF2-40B4-BE49-F238E27FC236}">
                    <a16:creationId xmlns:a16="http://schemas.microsoft.com/office/drawing/2014/main" id="{6914AF63-D618-EAA7-0714-22909180727C}"/>
                  </a:ext>
                </a:extLst>
              </p14:cNvPr>
              <p14:cNvContentPartPr/>
              <p14:nvPr/>
            </p14:nvContentPartPr>
            <p14:xfrm>
              <a:off x="11351041" y="4359254"/>
              <a:ext cx="416520" cy="280080"/>
            </p14:xfrm>
          </p:contentPart>
        </mc:Choice>
        <mc:Fallback xmlns="">
          <p:pic>
            <p:nvPicPr>
              <p:cNvPr id="286" name="Ink 285">
                <a:extLst>
                  <a:ext uri="{FF2B5EF4-FFF2-40B4-BE49-F238E27FC236}">
                    <a16:creationId xmlns:a16="http://schemas.microsoft.com/office/drawing/2014/main" id="{6914AF63-D618-EAA7-0714-22909180727C}"/>
                  </a:ext>
                </a:extLst>
              </p:cNvPr>
              <p:cNvPicPr/>
              <p:nvPr/>
            </p:nvPicPr>
            <p:blipFill>
              <a:blip r:embed="rId86"/>
              <a:stretch>
                <a:fillRect/>
              </a:stretch>
            </p:blipFill>
            <p:spPr>
              <a:xfrm>
                <a:off x="11340241" y="4348454"/>
                <a:ext cx="4377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02" name="Ink 301">
                <a:extLst>
                  <a:ext uri="{FF2B5EF4-FFF2-40B4-BE49-F238E27FC236}">
                    <a16:creationId xmlns:a16="http://schemas.microsoft.com/office/drawing/2014/main" id="{A26FBD49-3AD5-9698-2957-850FD69D4549}"/>
                  </a:ext>
                </a:extLst>
              </p14:cNvPr>
              <p14:cNvContentPartPr/>
              <p14:nvPr/>
            </p14:nvContentPartPr>
            <p14:xfrm>
              <a:off x="11002921" y="5229374"/>
              <a:ext cx="839880" cy="431640"/>
            </p14:xfrm>
          </p:contentPart>
        </mc:Choice>
        <mc:Fallback xmlns="">
          <p:pic>
            <p:nvPicPr>
              <p:cNvPr id="302" name="Ink 301">
                <a:extLst>
                  <a:ext uri="{FF2B5EF4-FFF2-40B4-BE49-F238E27FC236}">
                    <a16:creationId xmlns:a16="http://schemas.microsoft.com/office/drawing/2014/main" id="{A26FBD49-3AD5-9698-2957-850FD69D4549}"/>
                  </a:ext>
                </a:extLst>
              </p:cNvPr>
              <p:cNvPicPr/>
              <p:nvPr/>
            </p:nvPicPr>
            <p:blipFill>
              <a:blip r:embed="rId88"/>
              <a:stretch>
                <a:fillRect/>
              </a:stretch>
            </p:blipFill>
            <p:spPr>
              <a:xfrm>
                <a:off x="10992121" y="5218574"/>
                <a:ext cx="8611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18" name="Ink 317">
                <a:extLst>
                  <a:ext uri="{FF2B5EF4-FFF2-40B4-BE49-F238E27FC236}">
                    <a16:creationId xmlns:a16="http://schemas.microsoft.com/office/drawing/2014/main" id="{CD9B9387-6C59-06A3-0CCE-0FB300B819CC}"/>
                  </a:ext>
                </a:extLst>
              </p14:cNvPr>
              <p14:cNvContentPartPr/>
              <p14:nvPr/>
            </p14:nvContentPartPr>
            <p14:xfrm>
              <a:off x="11025601" y="5978174"/>
              <a:ext cx="991440" cy="295200"/>
            </p14:xfrm>
          </p:contentPart>
        </mc:Choice>
        <mc:Fallback xmlns="">
          <p:pic>
            <p:nvPicPr>
              <p:cNvPr id="318" name="Ink 317">
                <a:extLst>
                  <a:ext uri="{FF2B5EF4-FFF2-40B4-BE49-F238E27FC236}">
                    <a16:creationId xmlns:a16="http://schemas.microsoft.com/office/drawing/2014/main" id="{CD9B9387-6C59-06A3-0CCE-0FB300B819CC}"/>
                  </a:ext>
                </a:extLst>
              </p:cNvPr>
              <p:cNvPicPr/>
              <p:nvPr/>
            </p:nvPicPr>
            <p:blipFill>
              <a:blip r:embed="rId90"/>
              <a:stretch>
                <a:fillRect/>
              </a:stretch>
            </p:blipFill>
            <p:spPr>
              <a:xfrm>
                <a:off x="11014797" y="5967387"/>
                <a:ext cx="1012688" cy="31641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19" name="Ink 318">
                <a:extLst>
                  <a:ext uri="{FF2B5EF4-FFF2-40B4-BE49-F238E27FC236}">
                    <a16:creationId xmlns:a16="http://schemas.microsoft.com/office/drawing/2014/main" id="{6EF82960-9268-8FC8-AC54-21428BEAF823}"/>
                  </a:ext>
                </a:extLst>
              </p14:cNvPr>
              <p14:cNvContentPartPr/>
              <p14:nvPr/>
            </p14:nvContentPartPr>
            <p14:xfrm>
              <a:off x="10190041" y="6061334"/>
              <a:ext cx="654120" cy="234720"/>
            </p14:xfrm>
          </p:contentPart>
        </mc:Choice>
        <mc:Fallback xmlns="">
          <p:pic>
            <p:nvPicPr>
              <p:cNvPr id="319" name="Ink 318">
                <a:extLst>
                  <a:ext uri="{FF2B5EF4-FFF2-40B4-BE49-F238E27FC236}">
                    <a16:creationId xmlns:a16="http://schemas.microsoft.com/office/drawing/2014/main" id="{6EF82960-9268-8FC8-AC54-21428BEAF823}"/>
                  </a:ext>
                </a:extLst>
              </p:cNvPr>
              <p:cNvPicPr/>
              <p:nvPr/>
            </p:nvPicPr>
            <p:blipFill>
              <a:blip r:embed="rId92"/>
              <a:stretch>
                <a:fillRect/>
              </a:stretch>
            </p:blipFill>
            <p:spPr>
              <a:xfrm>
                <a:off x="10179241" y="6050534"/>
                <a:ext cx="675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20" name="Ink 319">
                <a:extLst>
                  <a:ext uri="{FF2B5EF4-FFF2-40B4-BE49-F238E27FC236}">
                    <a16:creationId xmlns:a16="http://schemas.microsoft.com/office/drawing/2014/main" id="{D1320758-8305-E1B4-8A55-C0894327D47D}"/>
                  </a:ext>
                </a:extLst>
              </p14:cNvPr>
              <p14:cNvContentPartPr/>
              <p14:nvPr/>
            </p14:nvContentPartPr>
            <p14:xfrm>
              <a:off x="11842801" y="5244494"/>
              <a:ext cx="219600" cy="424080"/>
            </p14:xfrm>
          </p:contentPart>
        </mc:Choice>
        <mc:Fallback xmlns="">
          <p:pic>
            <p:nvPicPr>
              <p:cNvPr id="320" name="Ink 319">
                <a:extLst>
                  <a:ext uri="{FF2B5EF4-FFF2-40B4-BE49-F238E27FC236}">
                    <a16:creationId xmlns:a16="http://schemas.microsoft.com/office/drawing/2014/main" id="{D1320758-8305-E1B4-8A55-C0894327D47D}"/>
                  </a:ext>
                </a:extLst>
              </p:cNvPr>
              <p:cNvPicPr/>
              <p:nvPr/>
            </p:nvPicPr>
            <p:blipFill>
              <a:blip r:embed="rId94"/>
              <a:stretch>
                <a:fillRect/>
              </a:stretch>
            </p:blipFill>
            <p:spPr>
              <a:xfrm>
                <a:off x="11832001" y="5233694"/>
                <a:ext cx="2408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23" name="Ink 322">
                <a:extLst>
                  <a:ext uri="{FF2B5EF4-FFF2-40B4-BE49-F238E27FC236}">
                    <a16:creationId xmlns:a16="http://schemas.microsoft.com/office/drawing/2014/main" id="{21CC1C98-1EFB-448F-3D43-AE788CA218DD}"/>
                  </a:ext>
                </a:extLst>
              </p14:cNvPr>
              <p14:cNvContentPartPr/>
              <p14:nvPr/>
            </p14:nvContentPartPr>
            <p14:xfrm>
              <a:off x="10352401" y="6621134"/>
              <a:ext cx="128880" cy="83520"/>
            </p14:xfrm>
          </p:contentPart>
        </mc:Choice>
        <mc:Fallback xmlns="">
          <p:pic>
            <p:nvPicPr>
              <p:cNvPr id="323" name="Ink 322">
                <a:extLst>
                  <a:ext uri="{FF2B5EF4-FFF2-40B4-BE49-F238E27FC236}">
                    <a16:creationId xmlns:a16="http://schemas.microsoft.com/office/drawing/2014/main" id="{21CC1C98-1EFB-448F-3D43-AE788CA218DD}"/>
                  </a:ext>
                </a:extLst>
              </p:cNvPr>
              <p:cNvPicPr/>
              <p:nvPr/>
            </p:nvPicPr>
            <p:blipFill>
              <a:blip r:embed="rId96"/>
              <a:stretch>
                <a:fillRect/>
              </a:stretch>
            </p:blipFill>
            <p:spPr>
              <a:xfrm>
                <a:off x="10341631" y="6610334"/>
                <a:ext cx="150061"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24" name="Ink 323">
                <a:extLst>
                  <a:ext uri="{FF2B5EF4-FFF2-40B4-BE49-F238E27FC236}">
                    <a16:creationId xmlns:a16="http://schemas.microsoft.com/office/drawing/2014/main" id="{60AF696E-EF2D-69A3-5E4D-C2A38D5F51B7}"/>
                  </a:ext>
                </a:extLst>
              </p14:cNvPr>
              <p14:cNvContentPartPr/>
              <p14:nvPr/>
            </p14:nvContentPartPr>
            <p14:xfrm>
              <a:off x="11040721" y="6424574"/>
              <a:ext cx="124920" cy="225720"/>
            </p14:xfrm>
          </p:contentPart>
        </mc:Choice>
        <mc:Fallback xmlns="">
          <p:pic>
            <p:nvPicPr>
              <p:cNvPr id="324" name="Ink 323">
                <a:extLst>
                  <a:ext uri="{FF2B5EF4-FFF2-40B4-BE49-F238E27FC236}">
                    <a16:creationId xmlns:a16="http://schemas.microsoft.com/office/drawing/2014/main" id="{60AF696E-EF2D-69A3-5E4D-C2A38D5F51B7}"/>
                  </a:ext>
                </a:extLst>
              </p:cNvPr>
              <p:cNvPicPr/>
              <p:nvPr/>
            </p:nvPicPr>
            <p:blipFill>
              <a:blip r:embed="rId98"/>
              <a:stretch>
                <a:fillRect/>
              </a:stretch>
            </p:blipFill>
            <p:spPr>
              <a:xfrm>
                <a:off x="11029890" y="6413774"/>
                <a:ext cx="146221"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27" name="Ink 326">
                <a:extLst>
                  <a:ext uri="{FF2B5EF4-FFF2-40B4-BE49-F238E27FC236}">
                    <a16:creationId xmlns:a16="http://schemas.microsoft.com/office/drawing/2014/main" id="{9EBAB1AF-EDCD-6438-A7BC-D2627CFB9A9F}"/>
                  </a:ext>
                </a:extLst>
              </p14:cNvPr>
              <p14:cNvContentPartPr/>
              <p14:nvPr/>
            </p14:nvContentPartPr>
            <p14:xfrm>
              <a:off x="3968334" y="4867373"/>
              <a:ext cx="204480" cy="295560"/>
            </p14:xfrm>
          </p:contentPart>
        </mc:Choice>
        <mc:Fallback xmlns="">
          <p:pic>
            <p:nvPicPr>
              <p:cNvPr id="327" name="Ink 326">
                <a:extLst>
                  <a:ext uri="{FF2B5EF4-FFF2-40B4-BE49-F238E27FC236}">
                    <a16:creationId xmlns:a16="http://schemas.microsoft.com/office/drawing/2014/main" id="{9EBAB1AF-EDCD-6438-A7BC-D2627CFB9A9F}"/>
                  </a:ext>
                </a:extLst>
              </p:cNvPr>
              <p:cNvPicPr/>
              <p:nvPr/>
            </p:nvPicPr>
            <p:blipFill>
              <a:blip r:embed="rId100"/>
              <a:stretch>
                <a:fillRect/>
              </a:stretch>
            </p:blipFill>
            <p:spPr>
              <a:xfrm>
                <a:off x="3957534" y="4856573"/>
                <a:ext cx="2257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3" name="Ink 342">
                <a:extLst>
                  <a:ext uri="{FF2B5EF4-FFF2-40B4-BE49-F238E27FC236}">
                    <a16:creationId xmlns:a16="http://schemas.microsoft.com/office/drawing/2014/main" id="{5081653F-7C6E-14D7-651F-9C6AF158492A}"/>
                  </a:ext>
                </a:extLst>
              </p14:cNvPr>
              <p14:cNvContentPartPr/>
              <p14:nvPr/>
            </p14:nvContentPartPr>
            <p14:xfrm>
              <a:off x="4384134" y="4148813"/>
              <a:ext cx="507240" cy="1067760"/>
            </p14:xfrm>
          </p:contentPart>
        </mc:Choice>
        <mc:Fallback xmlns="">
          <p:pic>
            <p:nvPicPr>
              <p:cNvPr id="343" name="Ink 342">
                <a:extLst>
                  <a:ext uri="{FF2B5EF4-FFF2-40B4-BE49-F238E27FC236}">
                    <a16:creationId xmlns:a16="http://schemas.microsoft.com/office/drawing/2014/main" id="{5081653F-7C6E-14D7-651F-9C6AF158492A}"/>
                  </a:ext>
                </a:extLst>
              </p:cNvPr>
              <p:cNvPicPr/>
              <p:nvPr/>
            </p:nvPicPr>
            <p:blipFill>
              <a:blip r:embed="rId102"/>
              <a:stretch>
                <a:fillRect/>
              </a:stretch>
            </p:blipFill>
            <p:spPr>
              <a:xfrm>
                <a:off x="4368654" y="4133333"/>
                <a:ext cx="537840" cy="1098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50" name="Ink 349">
                <a:extLst>
                  <a:ext uri="{FF2B5EF4-FFF2-40B4-BE49-F238E27FC236}">
                    <a16:creationId xmlns:a16="http://schemas.microsoft.com/office/drawing/2014/main" id="{67FDD32C-3045-271E-C6E8-1ECDA39D32DF}"/>
                  </a:ext>
                </a:extLst>
              </p14:cNvPr>
              <p14:cNvContentPartPr/>
              <p14:nvPr/>
            </p14:nvContentPartPr>
            <p14:xfrm>
              <a:off x="5369454" y="4323413"/>
              <a:ext cx="1103040" cy="589680"/>
            </p14:xfrm>
          </p:contentPart>
        </mc:Choice>
        <mc:Fallback xmlns="">
          <p:pic>
            <p:nvPicPr>
              <p:cNvPr id="350" name="Ink 349">
                <a:extLst>
                  <a:ext uri="{FF2B5EF4-FFF2-40B4-BE49-F238E27FC236}">
                    <a16:creationId xmlns:a16="http://schemas.microsoft.com/office/drawing/2014/main" id="{67FDD32C-3045-271E-C6E8-1ECDA39D32DF}"/>
                  </a:ext>
                </a:extLst>
              </p:cNvPr>
              <p:cNvPicPr/>
              <p:nvPr/>
            </p:nvPicPr>
            <p:blipFill>
              <a:blip r:embed="rId104"/>
              <a:stretch>
                <a:fillRect/>
              </a:stretch>
            </p:blipFill>
            <p:spPr>
              <a:xfrm>
                <a:off x="5353979" y="4307933"/>
                <a:ext cx="113363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64" name="Ink 363">
                <a:extLst>
                  <a:ext uri="{FF2B5EF4-FFF2-40B4-BE49-F238E27FC236}">
                    <a16:creationId xmlns:a16="http://schemas.microsoft.com/office/drawing/2014/main" id="{648D602E-ECF5-87DB-B4AF-4BD1318FAC52}"/>
                  </a:ext>
                </a:extLst>
              </p14:cNvPr>
              <p14:cNvContentPartPr/>
              <p14:nvPr/>
            </p14:nvContentPartPr>
            <p14:xfrm>
              <a:off x="7380054" y="4264013"/>
              <a:ext cx="476640" cy="331560"/>
            </p14:xfrm>
          </p:contentPart>
        </mc:Choice>
        <mc:Fallback xmlns="">
          <p:pic>
            <p:nvPicPr>
              <p:cNvPr id="364" name="Ink 363">
                <a:extLst>
                  <a:ext uri="{FF2B5EF4-FFF2-40B4-BE49-F238E27FC236}">
                    <a16:creationId xmlns:a16="http://schemas.microsoft.com/office/drawing/2014/main" id="{648D602E-ECF5-87DB-B4AF-4BD1318FAC52}"/>
                  </a:ext>
                </a:extLst>
              </p:cNvPr>
              <p:cNvPicPr/>
              <p:nvPr/>
            </p:nvPicPr>
            <p:blipFill>
              <a:blip r:embed="rId106"/>
              <a:stretch>
                <a:fillRect/>
              </a:stretch>
            </p:blipFill>
            <p:spPr>
              <a:xfrm>
                <a:off x="7364586" y="4248533"/>
                <a:ext cx="507217"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65" name="Ink 364">
                <a:extLst>
                  <a:ext uri="{FF2B5EF4-FFF2-40B4-BE49-F238E27FC236}">
                    <a16:creationId xmlns:a16="http://schemas.microsoft.com/office/drawing/2014/main" id="{541DE678-C26D-9296-CA2B-896F29CB18EB}"/>
                  </a:ext>
                </a:extLst>
              </p14:cNvPr>
              <p14:cNvContentPartPr/>
              <p14:nvPr/>
            </p14:nvContentPartPr>
            <p14:xfrm>
              <a:off x="5102334" y="4073213"/>
              <a:ext cx="1929960" cy="1490400"/>
            </p14:xfrm>
          </p:contentPart>
        </mc:Choice>
        <mc:Fallback xmlns="">
          <p:pic>
            <p:nvPicPr>
              <p:cNvPr id="365" name="Ink 364">
                <a:extLst>
                  <a:ext uri="{FF2B5EF4-FFF2-40B4-BE49-F238E27FC236}">
                    <a16:creationId xmlns:a16="http://schemas.microsoft.com/office/drawing/2014/main" id="{541DE678-C26D-9296-CA2B-896F29CB18EB}"/>
                  </a:ext>
                </a:extLst>
              </p:cNvPr>
              <p:cNvPicPr/>
              <p:nvPr/>
            </p:nvPicPr>
            <p:blipFill>
              <a:blip r:embed="rId108"/>
              <a:stretch>
                <a:fillRect/>
              </a:stretch>
            </p:blipFill>
            <p:spPr>
              <a:xfrm>
                <a:off x="5086854" y="4057737"/>
                <a:ext cx="1960560" cy="152099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72" name="Ink 371">
                <a:extLst>
                  <a:ext uri="{FF2B5EF4-FFF2-40B4-BE49-F238E27FC236}">
                    <a16:creationId xmlns:a16="http://schemas.microsoft.com/office/drawing/2014/main" id="{8BF3BC96-DC20-539A-B755-5709E4A6874E}"/>
                  </a:ext>
                </a:extLst>
              </p14:cNvPr>
              <p14:cNvContentPartPr/>
              <p14:nvPr/>
            </p14:nvContentPartPr>
            <p14:xfrm>
              <a:off x="7160094" y="4088333"/>
              <a:ext cx="982440" cy="1446120"/>
            </p14:xfrm>
          </p:contentPart>
        </mc:Choice>
        <mc:Fallback xmlns="">
          <p:pic>
            <p:nvPicPr>
              <p:cNvPr id="372" name="Ink 371">
                <a:extLst>
                  <a:ext uri="{FF2B5EF4-FFF2-40B4-BE49-F238E27FC236}">
                    <a16:creationId xmlns:a16="http://schemas.microsoft.com/office/drawing/2014/main" id="{8BF3BC96-DC20-539A-B755-5709E4A6874E}"/>
                  </a:ext>
                </a:extLst>
              </p:cNvPr>
              <p:cNvPicPr/>
              <p:nvPr/>
            </p:nvPicPr>
            <p:blipFill>
              <a:blip r:embed="rId110"/>
              <a:stretch>
                <a:fillRect/>
              </a:stretch>
            </p:blipFill>
            <p:spPr>
              <a:xfrm>
                <a:off x="7144614" y="4072853"/>
                <a:ext cx="1013040" cy="1476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05" name="Ink 404">
                <a:extLst>
                  <a:ext uri="{FF2B5EF4-FFF2-40B4-BE49-F238E27FC236}">
                    <a16:creationId xmlns:a16="http://schemas.microsoft.com/office/drawing/2014/main" id="{20B6C561-BF97-FCD8-0D82-0AF43D7DF831}"/>
                  </a:ext>
                </a:extLst>
              </p14:cNvPr>
              <p14:cNvContentPartPr/>
              <p14:nvPr/>
            </p14:nvContentPartPr>
            <p14:xfrm>
              <a:off x="2711761" y="652694"/>
              <a:ext cx="1354680" cy="658440"/>
            </p14:xfrm>
          </p:contentPart>
        </mc:Choice>
        <mc:Fallback xmlns="">
          <p:pic>
            <p:nvPicPr>
              <p:cNvPr id="405" name="Ink 404">
                <a:extLst>
                  <a:ext uri="{FF2B5EF4-FFF2-40B4-BE49-F238E27FC236}">
                    <a16:creationId xmlns:a16="http://schemas.microsoft.com/office/drawing/2014/main" id="{20B6C561-BF97-FCD8-0D82-0AF43D7DF831}"/>
                  </a:ext>
                </a:extLst>
              </p:cNvPr>
              <p:cNvPicPr/>
              <p:nvPr/>
            </p:nvPicPr>
            <p:blipFill>
              <a:blip r:embed="rId112"/>
              <a:stretch>
                <a:fillRect/>
              </a:stretch>
            </p:blipFill>
            <p:spPr>
              <a:xfrm>
                <a:off x="2696277" y="637214"/>
                <a:ext cx="1385288"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06" name="Ink 405">
                <a:extLst>
                  <a:ext uri="{FF2B5EF4-FFF2-40B4-BE49-F238E27FC236}">
                    <a16:creationId xmlns:a16="http://schemas.microsoft.com/office/drawing/2014/main" id="{2C875C20-15BC-0EFB-FE63-4D289775BA1F}"/>
                  </a:ext>
                </a:extLst>
              </p14:cNvPr>
              <p14:cNvContentPartPr/>
              <p14:nvPr/>
            </p14:nvContentPartPr>
            <p14:xfrm>
              <a:off x="1244401" y="788774"/>
              <a:ext cx="1097280" cy="506880"/>
            </p14:xfrm>
          </p:contentPart>
        </mc:Choice>
        <mc:Fallback xmlns="">
          <p:pic>
            <p:nvPicPr>
              <p:cNvPr id="406" name="Ink 405">
                <a:extLst>
                  <a:ext uri="{FF2B5EF4-FFF2-40B4-BE49-F238E27FC236}">
                    <a16:creationId xmlns:a16="http://schemas.microsoft.com/office/drawing/2014/main" id="{2C875C20-15BC-0EFB-FE63-4D289775BA1F}"/>
                  </a:ext>
                </a:extLst>
              </p:cNvPr>
              <p:cNvPicPr/>
              <p:nvPr/>
            </p:nvPicPr>
            <p:blipFill>
              <a:blip r:embed="rId114"/>
              <a:stretch>
                <a:fillRect/>
              </a:stretch>
            </p:blipFill>
            <p:spPr>
              <a:xfrm>
                <a:off x="1228921" y="773305"/>
                <a:ext cx="1127880" cy="537458"/>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13" name="Ink 412">
                <a:extLst>
                  <a:ext uri="{FF2B5EF4-FFF2-40B4-BE49-F238E27FC236}">
                    <a16:creationId xmlns:a16="http://schemas.microsoft.com/office/drawing/2014/main" id="{6CA880BD-E9F4-54E0-9277-D52B42CAE9AD}"/>
                  </a:ext>
                </a:extLst>
              </p14:cNvPr>
              <p14:cNvContentPartPr/>
              <p14:nvPr/>
            </p14:nvContentPartPr>
            <p14:xfrm>
              <a:off x="4383601" y="645134"/>
              <a:ext cx="976680" cy="439200"/>
            </p14:xfrm>
          </p:contentPart>
        </mc:Choice>
        <mc:Fallback xmlns="">
          <p:pic>
            <p:nvPicPr>
              <p:cNvPr id="413" name="Ink 412">
                <a:extLst>
                  <a:ext uri="{FF2B5EF4-FFF2-40B4-BE49-F238E27FC236}">
                    <a16:creationId xmlns:a16="http://schemas.microsoft.com/office/drawing/2014/main" id="{6CA880BD-E9F4-54E0-9277-D52B42CAE9AD}"/>
                  </a:ext>
                </a:extLst>
              </p:cNvPr>
              <p:cNvPicPr/>
              <p:nvPr/>
            </p:nvPicPr>
            <p:blipFill>
              <a:blip r:embed="rId116"/>
              <a:stretch>
                <a:fillRect/>
              </a:stretch>
            </p:blipFill>
            <p:spPr>
              <a:xfrm>
                <a:off x="4368115" y="629654"/>
                <a:ext cx="1007291"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21" name="Ink 420">
                <a:extLst>
                  <a:ext uri="{FF2B5EF4-FFF2-40B4-BE49-F238E27FC236}">
                    <a16:creationId xmlns:a16="http://schemas.microsoft.com/office/drawing/2014/main" id="{16C7F72C-5DF4-FC79-12C6-DD9C7C0EDE71}"/>
                  </a:ext>
                </a:extLst>
              </p14:cNvPr>
              <p14:cNvContentPartPr/>
              <p14:nvPr/>
            </p14:nvContentPartPr>
            <p14:xfrm>
              <a:off x="6668161" y="622094"/>
              <a:ext cx="280440" cy="340920"/>
            </p14:xfrm>
          </p:contentPart>
        </mc:Choice>
        <mc:Fallback xmlns="">
          <p:pic>
            <p:nvPicPr>
              <p:cNvPr id="421" name="Ink 420">
                <a:extLst>
                  <a:ext uri="{FF2B5EF4-FFF2-40B4-BE49-F238E27FC236}">
                    <a16:creationId xmlns:a16="http://schemas.microsoft.com/office/drawing/2014/main" id="{16C7F72C-5DF4-FC79-12C6-DD9C7C0EDE71}"/>
                  </a:ext>
                </a:extLst>
              </p:cNvPr>
              <p:cNvPicPr/>
              <p:nvPr/>
            </p:nvPicPr>
            <p:blipFill>
              <a:blip r:embed="rId118"/>
              <a:stretch>
                <a:fillRect/>
              </a:stretch>
            </p:blipFill>
            <p:spPr>
              <a:xfrm>
                <a:off x="6652661" y="606614"/>
                <a:ext cx="311079"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22" name="Ink 421">
                <a:extLst>
                  <a:ext uri="{FF2B5EF4-FFF2-40B4-BE49-F238E27FC236}">
                    <a16:creationId xmlns:a16="http://schemas.microsoft.com/office/drawing/2014/main" id="{415336BF-448C-65AA-652A-074BB4045AF2}"/>
                  </a:ext>
                </a:extLst>
              </p14:cNvPr>
              <p14:cNvContentPartPr/>
              <p14:nvPr/>
            </p14:nvContentPartPr>
            <p14:xfrm>
              <a:off x="5525881" y="622094"/>
              <a:ext cx="930960" cy="552960"/>
            </p14:xfrm>
          </p:contentPart>
        </mc:Choice>
        <mc:Fallback xmlns="">
          <p:pic>
            <p:nvPicPr>
              <p:cNvPr id="422" name="Ink 421">
                <a:extLst>
                  <a:ext uri="{FF2B5EF4-FFF2-40B4-BE49-F238E27FC236}">
                    <a16:creationId xmlns:a16="http://schemas.microsoft.com/office/drawing/2014/main" id="{415336BF-448C-65AA-652A-074BB4045AF2}"/>
                  </a:ext>
                </a:extLst>
              </p:cNvPr>
              <p:cNvPicPr/>
              <p:nvPr/>
            </p:nvPicPr>
            <p:blipFill>
              <a:blip r:embed="rId120"/>
              <a:stretch>
                <a:fillRect/>
              </a:stretch>
            </p:blipFill>
            <p:spPr>
              <a:xfrm>
                <a:off x="5510401" y="606604"/>
                <a:ext cx="961560" cy="5835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30" name="Ink 429">
                <a:extLst>
                  <a:ext uri="{FF2B5EF4-FFF2-40B4-BE49-F238E27FC236}">
                    <a16:creationId xmlns:a16="http://schemas.microsoft.com/office/drawing/2014/main" id="{B28BABF7-B3AA-F441-76D1-E2A77AE1B236}"/>
                  </a:ext>
                </a:extLst>
              </p14:cNvPr>
              <p14:cNvContentPartPr/>
              <p14:nvPr/>
            </p14:nvContentPartPr>
            <p14:xfrm>
              <a:off x="6986041" y="554054"/>
              <a:ext cx="1233360" cy="515160"/>
            </p14:xfrm>
          </p:contentPart>
        </mc:Choice>
        <mc:Fallback xmlns="">
          <p:pic>
            <p:nvPicPr>
              <p:cNvPr id="430" name="Ink 429">
                <a:extLst>
                  <a:ext uri="{FF2B5EF4-FFF2-40B4-BE49-F238E27FC236}">
                    <a16:creationId xmlns:a16="http://schemas.microsoft.com/office/drawing/2014/main" id="{B28BABF7-B3AA-F441-76D1-E2A77AE1B236}"/>
                  </a:ext>
                </a:extLst>
              </p:cNvPr>
              <p:cNvPicPr/>
              <p:nvPr/>
            </p:nvPicPr>
            <p:blipFill>
              <a:blip r:embed="rId122"/>
              <a:stretch>
                <a:fillRect/>
              </a:stretch>
            </p:blipFill>
            <p:spPr>
              <a:xfrm>
                <a:off x="6970566" y="538563"/>
                <a:ext cx="1263951" cy="545781"/>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31" name="Ink 430">
                <a:extLst>
                  <a:ext uri="{FF2B5EF4-FFF2-40B4-BE49-F238E27FC236}">
                    <a16:creationId xmlns:a16="http://schemas.microsoft.com/office/drawing/2014/main" id="{B12288E6-3FF0-A6E3-0BC4-28528DB30CE0}"/>
                  </a:ext>
                </a:extLst>
              </p14:cNvPr>
              <p14:cNvContentPartPr/>
              <p14:nvPr/>
            </p14:nvContentPartPr>
            <p14:xfrm>
              <a:off x="4466041" y="1552694"/>
              <a:ext cx="288720" cy="53280"/>
            </p14:xfrm>
          </p:contentPart>
        </mc:Choice>
        <mc:Fallback xmlns="">
          <p:pic>
            <p:nvPicPr>
              <p:cNvPr id="431" name="Ink 430">
                <a:extLst>
                  <a:ext uri="{FF2B5EF4-FFF2-40B4-BE49-F238E27FC236}">
                    <a16:creationId xmlns:a16="http://schemas.microsoft.com/office/drawing/2014/main" id="{B12288E6-3FF0-A6E3-0BC4-28528DB30CE0}"/>
                  </a:ext>
                </a:extLst>
              </p:cNvPr>
              <p:cNvPicPr/>
              <p:nvPr/>
            </p:nvPicPr>
            <p:blipFill>
              <a:blip r:embed="rId124"/>
              <a:stretch>
                <a:fillRect/>
              </a:stretch>
            </p:blipFill>
            <p:spPr>
              <a:xfrm>
                <a:off x="4450561" y="1537214"/>
                <a:ext cx="31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42" name="Ink 441">
                <a:extLst>
                  <a:ext uri="{FF2B5EF4-FFF2-40B4-BE49-F238E27FC236}">
                    <a16:creationId xmlns:a16="http://schemas.microsoft.com/office/drawing/2014/main" id="{7C5D4719-4EFD-D6E9-3F6D-5A2C5D3BAE91}"/>
                  </a:ext>
                </a:extLst>
              </p14:cNvPr>
              <p14:cNvContentPartPr/>
              <p14:nvPr/>
            </p14:nvContentPartPr>
            <p14:xfrm>
              <a:off x="4867801" y="1295654"/>
              <a:ext cx="1309320" cy="439200"/>
            </p14:xfrm>
          </p:contentPart>
        </mc:Choice>
        <mc:Fallback xmlns="">
          <p:pic>
            <p:nvPicPr>
              <p:cNvPr id="442" name="Ink 441">
                <a:extLst>
                  <a:ext uri="{FF2B5EF4-FFF2-40B4-BE49-F238E27FC236}">
                    <a16:creationId xmlns:a16="http://schemas.microsoft.com/office/drawing/2014/main" id="{7C5D4719-4EFD-D6E9-3F6D-5A2C5D3BAE91}"/>
                  </a:ext>
                </a:extLst>
              </p:cNvPr>
              <p:cNvPicPr/>
              <p:nvPr/>
            </p:nvPicPr>
            <p:blipFill>
              <a:blip r:embed="rId126"/>
              <a:stretch>
                <a:fillRect/>
              </a:stretch>
            </p:blipFill>
            <p:spPr>
              <a:xfrm>
                <a:off x="4852317" y="1280174"/>
                <a:ext cx="1339928" cy="469800"/>
              </a:xfrm>
              <a:prstGeom prst="rect">
                <a:avLst/>
              </a:prstGeom>
            </p:spPr>
          </p:pic>
        </mc:Fallback>
      </mc:AlternateContent>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7" name="Picture 36">
            <a:extLst>
              <a:ext uri="{FF2B5EF4-FFF2-40B4-BE49-F238E27FC236}">
                <a16:creationId xmlns:a16="http://schemas.microsoft.com/office/drawing/2014/main" id="{78FD814C-A86C-FE90-91C7-C34C11CBD849}"/>
              </a:ext>
            </a:extLst>
          </p:cNvPr>
          <p:cNvPicPr>
            <a:picLocks noChangeAspect="1"/>
          </p:cNvPicPr>
          <p:nvPr/>
        </p:nvPicPr>
        <p:blipFill>
          <a:blip r:embed="rId2"/>
          <a:stretch>
            <a:fillRect/>
          </a:stretch>
        </p:blipFill>
        <p:spPr>
          <a:xfrm>
            <a:off x="624050" y="389539"/>
            <a:ext cx="11386793" cy="5916667"/>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8" name="Picture 37">
            <a:extLst>
              <a:ext uri="{FF2B5EF4-FFF2-40B4-BE49-F238E27FC236}">
                <a16:creationId xmlns:a16="http://schemas.microsoft.com/office/drawing/2014/main" id="{7022B32A-6D15-EA6C-6957-06056036CF6F}"/>
              </a:ext>
            </a:extLst>
          </p:cNvPr>
          <p:cNvPicPr>
            <a:picLocks noChangeAspect="1"/>
          </p:cNvPicPr>
          <p:nvPr/>
        </p:nvPicPr>
        <p:blipFill>
          <a:blip r:embed="rId2"/>
          <a:stretch>
            <a:fillRect/>
          </a:stretch>
        </p:blipFill>
        <p:spPr>
          <a:xfrm>
            <a:off x="412971" y="0"/>
            <a:ext cx="11074836" cy="6682284"/>
          </a:xfrm>
          <a:prstGeom prst="rect">
            <a:avLst/>
          </a:prstGeom>
        </p:spPr>
      </p:pic>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962E6B01-3EFB-EB53-13D8-CAFDA694723D}"/>
              </a:ext>
            </a:extLst>
          </p:cNvPr>
          <p:cNvSpPr txBox="1"/>
          <p:nvPr/>
        </p:nvSpPr>
        <p:spPr>
          <a:xfrm>
            <a:off x="1014248" y="1051035"/>
            <a:ext cx="10163503" cy="5170646"/>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The fundamental idea of regression is to find a function that models the relationship between the independent variables (predictors, like Iron, Copper, and Lead) and the dependent variables (output, like Gestational Age) in a way that "fits" the data best.</a:t>
            </a:r>
          </a:p>
          <a:p>
            <a:endParaRPr lang="en-US" sz="2400">
              <a:latin typeface="Arial" panose="020B0604020202020204" pitchFamily="34" charset="0"/>
              <a:cs typeface="Arial" panose="020B0604020202020204" pitchFamily="34" charset="0"/>
            </a:endParaRPr>
          </a:p>
          <a:p>
            <a:endParaRPr lang="en-US" sz="2400">
              <a:solidFill>
                <a:srgbClr val="FF0000"/>
              </a:solidFill>
              <a:latin typeface="Arial" panose="020B0604020202020204" pitchFamily="34" charset="0"/>
              <a:cs typeface="Arial" panose="020B0604020202020204" pitchFamily="34" charset="0"/>
            </a:endParaRPr>
          </a:p>
          <a:p>
            <a:r>
              <a:rPr lang="en-US" sz="2400">
                <a:solidFill>
                  <a:srgbClr val="FF0000"/>
                </a:solidFill>
                <a:latin typeface="Arial" panose="020B0604020202020204" pitchFamily="34" charset="0"/>
                <a:cs typeface="Arial" panose="020B0604020202020204" pitchFamily="34" charset="0"/>
              </a:rPr>
              <a:t>The goal is to find a function f(X)  such that: y ≈ f(X) </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Where:</a:t>
            </a:r>
          </a:p>
          <a:p>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y: The dependent variable (e.g., Gestational Age).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X: The set of independent variables (e.g., Iron, Copper, Lead).</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f(X): The regression function that maps X to y.</a:t>
            </a:r>
          </a:p>
          <a:p>
            <a:endParaRPr lang="en-US"/>
          </a:p>
        </p:txBody>
      </p:sp>
      <p:sp>
        <p:nvSpPr>
          <p:cNvPr id="103" name="TextBox 102">
            <a:extLst>
              <a:ext uri="{FF2B5EF4-FFF2-40B4-BE49-F238E27FC236}">
                <a16:creationId xmlns:a16="http://schemas.microsoft.com/office/drawing/2014/main" id="{A959F552-AE5C-27CA-CCFE-B9AF5025A227}"/>
              </a:ext>
            </a:extLst>
          </p:cNvPr>
          <p:cNvSpPr txBox="1"/>
          <p:nvPr/>
        </p:nvSpPr>
        <p:spPr>
          <a:xfrm>
            <a:off x="2732689" y="266987"/>
            <a:ext cx="6037230" cy="523220"/>
          </a:xfrm>
          <a:prstGeom prst="rect">
            <a:avLst/>
          </a:prstGeom>
          <a:noFill/>
        </p:spPr>
        <p:txBody>
          <a:bodyPr wrap="none" rtlCol="0">
            <a:spAutoFit/>
          </a:bodyPr>
          <a:lstStyle/>
          <a:p>
            <a:r>
              <a:rPr lang="en-US" sz="2800">
                <a:highlight>
                  <a:srgbClr val="FFFF00"/>
                </a:highlight>
              </a:rPr>
              <a:t>What’s regression and what’s its goal?</a:t>
            </a:r>
          </a:p>
        </p:txBody>
      </p:sp>
    </p:spTree>
    <p:extLst>
      <p:ext uri="{BB962C8B-B14F-4D97-AF65-F5344CB8AC3E}">
        <p14:creationId xmlns:p14="http://schemas.microsoft.com/office/powerpoint/2010/main" val="2260199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object 35"/>
          <p:cNvPicPr/>
          <p:nvPr/>
        </p:nvPicPr>
        <p:blipFill>
          <a:blip r:embed="rId2" cstate="print"/>
          <a:stretch>
            <a:fillRect/>
          </a:stretch>
        </p:blipFill>
        <p:spPr>
          <a:xfrm>
            <a:off x="2113526" y="1738179"/>
            <a:ext cx="256103" cy="256103"/>
          </a:xfrm>
          <a:prstGeom prst="rect">
            <a:avLst/>
          </a:prstGeom>
        </p:spPr>
      </p:pic>
      <p:pic>
        <p:nvPicPr>
          <p:cNvPr id="36" name="object 36"/>
          <p:cNvPicPr/>
          <p:nvPr/>
        </p:nvPicPr>
        <p:blipFill>
          <a:blip r:embed="rId2" cstate="print"/>
          <a:stretch>
            <a:fillRect/>
          </a:stretch>
        </p:blipFill>
        <p:spPr>
          <a:xfrm>
            <a:off x="2113526" y="2362748"/>
            <a:ext cx="256103" cy="256103"/>
          </a:xfrm>
          <a:prstGeom prst="rect">
            <a:avLst/>
          </a:prstGeom>
        </p:spPr>
      </p:pic>
      <p:pic>
        <p:nvPicPr>
          <p:cNvPr id="37" name="object 37"/>
          <p:cNvPicPr/>
          <p:nvPr/>
        </p:nvPicPr>
        <p:blipFill>
          <a:blip r:embed="rId2" cstate="print"/>
          <a:stretch>
            <a:fillRect/>
          </a:stretch>
        </p:blipFill>
        <p:spPr>
          <a:xfrm>
            <a:off x="2113526" y="2987315"/>
            <a:ext cx="256103" cy="256103"/>
          </a:xfrm>
          <a:prstGeom prst="rect">
            <a:avLst/>
          </a:prstGeom>
        </p:spPr>
      </p:pic>
      <p:pic>
        <p:nvPicPr>
          <p:cNvPr id="38" name="object 38"/>
          <p:cNvPicPr/>
          <p:nvPr/>
        </p:nvPicPr>
        <p:blipFill>
          <a:blip r:embed="rId3" cstate="print"/>
          <a:stretch>
            <a:fillRect/>
          </a:stretch>
        </p:blipFill>
        <p:spPr>
          <a:xfrm>
            <a:off x="2113526" y="4710069"/>
            <a:ext cx="256103" cy="256103"/>
          </a:xfrm>
          <a:prstGeom prst="rect">
            <a:avLst/>
          </a:prstGeom>
        </p:spPr>
      </p:pic>
      <p:pic>
        <p:nvPicPr>
          <p:cNvPr id="39" name="object 39"/>
          <p:cNvPicPr/>
          <p:nvPr/>
        </p:nvPicPr>
        <p:blipFill>
          <a:blip r:embed="rId2" cstate="print"/>
          <a:stretch>
            <a:fillRect/>
          </a:stretch>
        </p:blipFill>
        <p:spPr>
          <a:xfrm>
            <a:off x="2113526" y="5334638"/>
            <a:ext cx="256103" cy="256103"/>
          </a:xfrm>
          <a:prstGeom prst="rect">
            <a:avLst/>
          </a:prstGeom>
        </p:spPr>
      </p:pic>
      <p:sp>
        <p:nvSpPr>
          <p:cNvPr id="40" name="object 40"/>
          <p:cNvSpPr txBox="1"/>
          <p:nvPr/>
        </p:nvSpPr>
        <p:spPr>
          <a:xfrm>
            <a:off x="1717047" y="776649"/>
            <a:ext cx="4264543" cy="4897026"/>
          </a:xfrm>
          <a:prstGeom prst="rect">
            <a:avLst/>
          </a:prstGeom>
        </p:spPr>
        <p:txBody>
          <a:bodyPr vert="horz" wrap="square" lIns="0" tIns="22650" rIns="0" bIns="0" rtlCol="0">
            <a:spAutoFit/>
          </a:bodyPr>
          <a:lstStyle/>
          <a:p>
            <a:pPr marL="25168">
              <a:spcBef>
                <a:spcPts val="178"/>
              </a:spcBef>
            </a:pPr>
            <a:r>
              <a:rPr sz="2180" b="1" spc="-20">
                <a:solidFill>
                  <a:srgbClr val="D41A2C"/>
                </a:solidFill>
                <a:latin typeface="Arial"/>
                <a:cs typeface="Arial"/>
              </a:rPr>
              <a:t>Today</a:t>
            </a:r>
            <a:endParaRPr sz="2180">
              <a:latin typeface="Arial"/>
              <a:cs typeface="Arial"/>
            </a:endParaRPr>
          </a:p>
          <a:p>
            <a:pPr>
              <a:spcBef>
                <a:spcPts val="2120"/>
              </a:spcBef>
            </a:pPr>
            <a:endParaRPr sz="2180">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rId4" action="ppaction://hlinksldjump"/>
              </a:rPr>
              <a:t>Today</a:t>
            </a:r>
            <a:endParaRPr sz="1784">
              <a:latin typeface="Arial"/>
              <a:cs typeface="Arial"/>
            </a:endParaRPr>
          </a:p>
          <a:p>
            <a:pPr>
              <a:spcBef>
                <a:spcPts val="723"/>
              </a:spcBef>
              <a:buClr>
                <a:srgbClr val="FFFFFF"/>
              </a:buClr>
              <a:buFont typeface="Arial"/>
              <a:buAutoNum type="arabicPlain"/>
            </a:pPr>
            <a:endParaRPr sz="1784">
              <a:latin typeface="Arial"/>
              <a:cs typeface="Arial"/>
            </a:endParaRPr>
          </a:p>
          <a:p>
            <a:pPr marL="765095" indent="-296978">
              <a:spcBef>
                <a:spcPts val="10"/>
              </a:spcBef>
              <a:buClr>
                <a:srgbClr val="FFFFFF"/>
              </a:buClr>
              <a:buSzPct val="88888"/>
              <a:buAutoNum type="arabicPlain"/>
              <a:tabLst>
                <a:tab pos="765095" algn="l"/>
              </a:tabLst>
            </a:pPr>
            <a:r>
              <a:rPr sz="1784" b="1">
                <a:latin typeface="Arial"/>
                <a:cs typeface="Arial"/>
                <a:hlinkClick r:id="rId5" action="ppaction://hlinksldjump"/>
              </a:rPr>
              <a:t>Maximization</a:t>
            </a:r>
            <a:r>
              <a:rPr sz="1784" b="1" spc="-89">
                <a:latin typeface="Arial"/>
                <a:cs typeface="Arial"/>
                <a:hlinkClick r:id="rId5" action="ppaction://hlinksldjump"/>
              </a:rPr>
              <a:t> </a:t>
            </a:r>
            <a:r>
              <a:rPr sz="1784" b="1">
                <a:latin typeface="Arial"/>
                <a:cs typeface="Arial"/>
                <a:hlinkClick r:id="rId5" action="ppaction://hlinksldjump"/>
              </a:rPr>
              <a:t>and</a:t>
            </a:r>
            <a:r>
              <a:rPr sz="1784" b="1" spc="-79">
                <a:latin typeface="Arial"/>
                <a:cs typeface="Arial"/>
                <a:hlinkClick r:id="rId5" action="ppaction://hlinksldjump"/>
              </a:rPr>
              <a:t> </a:t>
            </a:r>
            <a:r>
              <a:rPr sz="1784" b="1" spc="-20">
                <a:latin typeface="Arial"/>
                <a:cs typeface="Arial"/>
                <a:hlinkClick r:id="rId5" action="ppaction://hlinksldjump"/>
              </a:rPr>
              <a:t>Minimization</a:t>
            </a:r>
            <a:endParaRPr sz="1784">
              <a:latin typeface="Arial"/>
              <a:cs typeface="Arial"/>
            </a:endParaRPr>
          </a:p>
          <a:p>
            <a:pPr>
              <a:spcBef>
                <a:spcPts val="723"/>
              </a:spcBef>
              <a:buClr>
                <a:srgbClr val="FFFFFF"/>
              </a:buClr>
              <a:buFont typeface="Arial"/>
              <a:buAutoNum type="arabicPlain"/>
            </a:pPr>
            <a:endParaRPr sz="1784">
              <a:latin typeface="Arial"/>
              <a:cs typeface="Arial"/>
            </a:endParaRPr>
          </a:p>
          <a:p>
            <a:pPr marL="765095" indent="-296978">
              <a:buClr>
                <a:srgbClr val="FFFFFF"/>
              </a:buClr>
              <a:buSzPct val="88888"/>
              <a:buAutoNum type="arabicPlain"/>
              <a:tabLst>
                <a:tab pos="765095" algn="l"/>
              </a:tabLst>
            </a:pPr>
            <a:r>
              <a:rPr lang="en-US" sz="1784" b="1">
                <a:latin typeface="Arial"/>
                <a:cs typeface="Arial"/>
                <a:hlinkClick r:id="rId6" action="ppaction://hlinksldjump"/>
              </a:rPr>
              <a:t>Gradient</a:t>
            </a:r>
            <a:r>
              <a:rPr lang="en-US" sz="1784" b="1" spc="-89">
                <a:latin typeface="Arial"/>
                <a:cs typeface="Arial"/>
                <a:hlinkClick r:id="rId6" action="ppaction://hlinksldjump"/>
              </a:rPr>
              <a:t> </a:t>
            </a:r>
            <a:r>
              <a:rPr lang="en-US" sz="1784" b="1" spc="-20">
                <a:latin typeface="Arial"/>
                <a:cs typeface="Arial"/>
                <a:hlinkClick r:id="rId6" action="ppaction://hlinksldjump"/>
              </a:rPr>
              <a:t>Descent</a:t>
            </a:r>
            <a:endParaRPr sz="1784">
              <a:latin typeface="Arial"/>
              <a:cs typeface="Arial"/>
            </a:endParaRPr>
          </a:p>
          <a:p>
            <a:pPr marL="975244">
              <a:spcBef>
                <a:spcPts val="20"/>
              </a:spcBef>
            </a:pPr>
            <a:r>
              <a:rPr lang="en-US" sz="1784">
                <a:latin typeface="Arial"/>
                <a:cs typeface="Arial"/>
                <a:hlinkClick r:id="rId6" action="ppaction://hlinksldjump"/>
              </a:rPr>
              <a:t>Basic</a:t>
            </a:r>
            <a:r>
              <a:rPr lang="en-US" sz="1784" spc="-59">
                <a:latin typeface="Arial"/>
                <a:cs typeface="Arial"/>
                <a:hlinkClick r:id="rId6" action="ppaction://hlinksldjump"/>
              </a:rPr>
              <a:t> </a:t>
            </a:r>
            <a:r>
              <a:rPr lang="en-US" sz="1784" spc="-20">
                <a:latin typeface="Arial"/>
                <a:cs typeface="Arial"/>
                <a:hlinkClick r:id="rId6" action="ppaction://hlinksldjump"/>
              </a:rPr>
              <a:t>Ideas</a:t>
            </a:r>
            <a:endParaRPr sz="1784">
              <a:latin typeface="Arial"/>
              <a:cs typeface="Arial"/>
            </a:endParaRPr>
          </a:p>
          <a:p>
            <a:pPr marL="975244" marR="1114924">
              <a:lnSpc>
                <a:spcPct val="101000"/>
              </a:lnSpc>
            </a:pPr>
            <a:r>
              <a:rPr lang="en-US" sz="1784">
                <a:latin typeface="Arial"/>
                <a:cs typeface="Arial"/>
                <a:hlinkClick r:id="rId7" action="ppaction://hlinksldjump"/>
              </a:rPr>
              <a:t>In</a:t>
            </a:r>
            <a:r>
              <a:rPr lang="en-US" sz="1784" spc="-50">
                <a:latin typeface="Arial"/>
                <a:cs typeface="Arial"/>
                <a:hlinkClick r:id="rId7" action="ppaction://hlinksldjump"/>
              </a:rPr>
              <a:t> </a:t>
            </a:r>
            <a:r>
              <a:rPr lang="en-US" sz="1784">
                <a:latin typeface="Arial"/>
                <a:cs typeface="Arial"/>
                <a:hlinkClick r:id="rId7" action="ppaction://hlinksldjump"/>
              </a:rPr>
              <a:t>Higher</a:t>
            </a:r>
            <a:r>
              <a:rPr lang="en-US" sz="1784" spc="-40">
                <a:latin typeface="Arial"/>
                <a:cs typeface="Arial"/>
                <a:hlinkClick r:id="rId7" action="ppaction://hlinksldjump"/>
              </a:rPr>
              <a:t> </a:t>
            </a:r>
            <a:r>
              <a:rPr lang="en-US" sz="1784" spc="-20">
                <a:latin typeface="Arial"/>
                <a:cs typeface="Arial"/>
                <a:hlinkClick r:id="rId7" action="ppaction://hlinksldjump"/>
              </a:rPr>
              <a:t>Dimensions</a:t>
            </a:r>
            <a:r>
              <a:rPr sz="1784" spc="-20">
                <a:latin typeface="Arial"/>
                <a:cs typeface="Arial"/>
              </a:rPr>
              <a:t> </a:t>
            </a:r>
            <a:r>
              <a:rPr lang="en-US" sz="1784">
                <a:latin typeface="Arial"/>
                <a:cs typeface="Arial"/>
                <a:hlinkClick r:id="rId8" action="ppaction://hlinksldjump"/>
              </a:rPr>
              <a:t>In</a:t>
            </a:r>
            <a:r>
              <a:rPr lang="en-US" sz="1784" spc="-30">
                <a:latin typeface="Arial"/>
                <a:cs typeface="Arial"/>
                <a:hlinkClick r:id="rId8" action="ppaction://hlinksldjump"/>
              </a:rPr>
              <a:t> </a:t>
            </a:r>
            <a:r>
              <a:rPr lang="en-US" sz="1784" spc="-20">
                <a:latin typeface="Arial"/>
                <a:cs typeface="Arial"/>
                <a:hlinkClick r:id="rId8" action="ppaction://hlinksldjump"/>
              </a:rPr>
              <a:t>NumPy</a:t>
            </a:r>
            <a:endParaRPr sz="1784">
              <a:latin typeface="Arial"/>
              <a:cs typeface="Arial"/>
            </a:endParaRPr>
          </a:p>
          <a:p>
            <a:pPr marL="975244">
              <a:spcBef>
                <a:spcPts val="20"/>
              </a:spcBef>
            </a:pPr>
            <a:r>
              <a:rPr lang="en-US" sz="1784" spc="-20">
                <a:latin typeface="Arial"/>
                <a:cs typeface="Arial"/>
                <a:hlinkClick r:id="rId9" action="ppaction://hlinksldjump"/>
              </a:rPr>
              <a:t>Practice</a:t>
            </a:r>
            <a:endParaRPr sz="1784">
              <a:latin typeface="Arial"/>
              <a:cs typeface="Arial"/>
            </a:endParaRPr>
          </a:p>
          <a:p>
            <a:pPr>
              <a:spcBef>
                <a:spcPts val="723"/>
              </a:spcBef>
            </a:pPr>
            <a:endParaRPr sz="1784">
              <a:latin typeface="Arial"/>
              <a:cs typeface="Arial"/>
            </a:endParaRPr>
          </a:p>
          <a:p>
            <a:pPr marL="765095" indent="-296978">
              <a:spcBef>
                <a:spcPts val="10"/>
              </a:spcBef>
              <a:buClr>
                <a:srgbClr val="FFFFFF"/>
              </a:buClr>
              <a:buSzPct val="88888"/>
              <a:buAutoNum type="arabicPlain" startAt="4"/>
              <a:tabLst>
                <a:tab pos="765095" algn="l"/>
              </a:tabLst>
            </a:pPr>
            <a:r>
              <a:rPr sz="1784" b="1">
                <a:latin typeface="Arial"/>
                <a:cs typeface="Arial"/>
                <a:hlinkClick r:id="rId10" action="ppaction://hlinksldjump"/>
              </a:rPr>
              <a:t>Regression</a:t>
            </a:r>
            <a:r>
              <a:rPr sz="1784" b="1" spc="-79">
                <a:latin typeface="Arial"/>
                <a:cs typeface="Arial"/>
                <a:hlinkClick r:id="rId10" action="ppaction://hlinksldjump"/>
              </a:rPr>
              <a:t> </a:t>
            </a:r>
            <a:r>
              <a:rPr sz="1784" b="1">
                <a:latin typeface="Arial"/>
                <a:cs typeface="Arial"/>
                <a:hlinkClick r:id="rId10" action="ppaction://hlinksldjump"/>
              </a:rPr>
              <a:t>as</a:t>
            </a:r>
            <a:r>
              <a:rPr sz="1784" b="1" spc="-69">
                <a:latin typeface="Arial"/>
                <a:cs typeface="Arial"/>
                <a:hlinkClick r:id="rId10" action="ppaction://hlinksldjump"/>
              </a:rPr>
              <a:t> </a:t>
            </a:r>
            <a:r>
              <a:rPr sz="1784" b="1">
                <a:latin typeface="Arial"/>
                <a:cs typeface="Arial"/>
                <a:hlinkClick r:id="rId10" action="ppaction://hlinksldjump"/>
              </a:rPr>
              <a:t>Gradient</a:t>
            </a:r>
            <a:r>
              <a:rPr sz="1784" b="1" spc="-79">
                <a:latin typeface="Arial"/>
                <a:cs typeface="Arial"/>
                <a:hlinkClick r:id="rId10" action="ppaction://hlinksldjump"/>
              </a:rPr>
              <a:t> </a:t>
            </a:r>
            <a:r>
              <a:rPr sz="1784" b="1" spc="-20">
                <a:latin typeface="Arial"/>
                <a:cs typeface="Arial"/>
                <a:hlinkClick r:id="rId10" action="ppaction://hlinksldjump"/>
              </a:rPr>
              <a:t>Descent</a:t>
            </a:r>
            <a:endParaRPr sz="1784">
              <a:latin typeface="Arial"/>
              <a:cs typeface="Arial"/>
            </a:endParaRPr>
          </a:p>
          <a:p>
            <a:pPr>
              <a:spcBef>
                <a:spcPts val="723"/>
              </a:spcBef>
              <a:buClr>
                <a:srgbClr val="FFFFFF"/>
              </a:buClr>
              <a:buFont typeface="Arial"/>
              <a:buAutoNum type="arabicPlain" startAt="4"/>
            </a:pPr>
            <a:endParaRPr sz="1784">
              <a:latin typeface="Arial"/>
              <a:cs typeface="Arial"/>
            </a:endParaRPr>
          </a:p>
          <a:p>
            <a:pPr marL="765095" indent="-296978">
              <a:buClr>
                <a:srgbClr val="FFFFFF"/>
              </a:buClr>
              <a:buSzPct val="88888"/>
              <a:buAutoNum type="arabicPlain" startAt="4"/>
              <a:tabLst>
                <a:tab pos="765095" algn="l"/>
              </a:tabLst>
            </a:pPr>
            <a:r>
              <a:rPr sz="1784" b="1">
                <a:latin typeface="Arial"/>
                <a:cs typeface="Arial"/>
                <a:hlinkClick r:id="" action="ppaction://noaction"/>
              </a:rPr>
              <a:t>Plotting</a:t>
            </a:r>
            <a:r>
              <a:rPr sz="1784" b="1" spc="-69">
                <a:latin typeface="Arial"/>
                <a:cs typeface="Arial"/>
                <a:hlinkClick r:id="" action="ppaction://noaction"/>
              </a:rPr>
              <a:t> </a:t>
            </a:r>
            <a:r>
              <a:rPr sz="1784" b="1">
                <a:latin typeface="Arial"/>
                <a:cs typeface="Arial"/>
                <a:hlinkClick r:id="" action="ppaction://noaction"/>
              </a:rPr>
              <a:t>Using</a:t>
            </a:r>
            <a:r>
              <a:rPr sz="1784" b="1" spc="-69">
                <a:latin typeface="Arial"/>
                <a:cs typeface="Arial"/>
                <a:hlinkClick r:id="" action="ppaction://noaction"/>
              </a:rPr>
              <a:t> </a:t>
            </a:r>
            <a:r>
              <a:rPr sz="1784" b="1" spc="-20">
                <a:latin typeface="Arial"/>
                <a:cs typeface="Arial"/>
                <a:hlinkClick r:id="" action="ppaction://noaction"/>
              </a:rPr>
              <a:t>Python</a:t>
            </a:r>
            <a:endParaRPr sz="1784">
              <a:latin typeface="Arial"/>
              <a:cs typeface="Arial"/>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C7F78-2F9A-16C1-966C-CFEF55D1CCE0}"/>
              </a:ext>
            </a:extLst>
          </p:cNvPr>
          <p:cNvSpPr txBox="1"/>
          <p:nvPr/>
        </p:nvSpPr>
        <p:spPr>
          <a:xfrm>
            <a:off x="493985" y="992983"/>
            <a:ext cx="10689021" cy="5478423"/>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The function f(X) can take different forms:</a:t>
            </a:r>
          </a:p>
          <a:p>
            <a:r>
              <a:rPr lang="en-US" sz="2400" b="1">
                <a:latin typeface="Arial" panose="020B0604020202020204" pitchFamily="34" charset="0"/>
                <a:cs typeface="Arial" panose="020B0604020202020204" pitchFamily="34" charset="0"/>
              </a:rPr>
              <a:t>Linear Regression</a:t>
            </a:r>
            <a:r>
              <a:rPr lang="en-US" sz="2400">
                <a:latin typeface="Arial" panose="020B0604020202020204" pitchFamily="34" charset="0"/>
                <a:cs typeface="Arial" panose="020B0604020202020204" pitchFamily="34" charset="0"/>
              </a:rPr>
              <a:t>: Assumes that f(X) is a linear combination of the predictors:</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f(X) = w</a:t>
            </a:r>
            <a:r>
              <a:rPr lang="el-GR" sz="2400" baseline="-25000">
                <a:latin typeface="Arial" panose="020B0604020202020204" pitchFamily="34" charset="0"/>
                <a:cs typeface="Arial" panose="020B0604020202020204" pitchFamily="34" charset="0"/>
              </a:rPr>
              <a:t>0</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w</a:t>
            </a:r>
            <a:r>
              <a:rPr lang="el-GR" sz="2400" baseline="-25000">
                <a:latin typeface="Arial" panose="020B0604020202020204" pitchFamily="34" charset="0"/>
                <a:cs typeface="Arial" panose="020B0604020202020204" pitchFamily="34" charset="0"/>
              </a:rPr>
              <a:t>1</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Iron) + w</a:t>
            </a:r>
            <a:r>
              <a:rPr lang="el-GR" sz="2400" baseline="-25000">
                <a:latin typeface="Arial" panose="020B0604020202020204" pitchFamily="34" charset="0"/>
                <a:cs typeface="Arial" panose="020B0604020202020204" pitchFamily="34" charset="0"/>
              </a:rPr>
              <a:t>2</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Copper) + w</a:t>
            </a:r>
            <a:r>
              <a:rPr lang="el-GR" sz="2400" baseline="-25000">
                <a:latin typeface="Arial" panose="020B0604020202020204" pitchFamily="34" charset="0"/>
                <a:cs typeface="Arial" panose="020B0604020202020204" pitchFamily="34" charset="0"/>
              </a:rPr>
              <a:t>3</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Lead)</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That’s, the relationship between predictors and the output is modeled as linear.</a:t>
            </a:r>
          </a:p>
          <a:p>
            <a:endParaRPr lang="en-US" sz="240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Nonlinear Regression</a:t>
            </a:r>
            <a:r>
              <a:rPr lang="en-US" sz="2400">
                <a:latin typeface="Arial" panose="020B0604020202020204" pitchFamily="34" charset="0"/>
                <a:cs typeface="Arial" panose="020B0604020202020204" pitchFamily="34" charset="0"/>
              </a:rPr>
              <a:t>: f(X) takes more complex, nonlinear forms, such as:</a:t>
            </a:r>
          </a:p>
          <a:p>
            <a:r>
              <a:rPr lang="en-US" sz="2400">
                <a:latin typeface="Arial" panose="020B0604020202020204" pitchFamily="34" charset="0"/>
                <a:cs typeface="Arial" panose="020B0604020202020204" pitchFamily="34" charset="0"/>
              </a:rPr>
              <a:t> </a:t>
            </a:r>
          </a:p>
          <a:p>
            <a:r>
              <a:rPr lang="en-US" sz="2400">
                <a:latin typeface="Arial" panose="020B0604020202020204" pitchFamily="34" charset="0"/>
                <a:cs typeface="Arial" panose="020B0604020202020204" pitchFamily="34" charset="0"/>
              </a:rPr>
              <a:t>f(X) = w</a:t>
            </a:r>
            <a:r>
              <a:rPr lang="el-GR" sz="2400" baseline="-25000">
                <a:latin typeface="Arial" panose="020B0604020202020204" pitchFamily="34" charset="0"/>
                <a:cs typeface="Arial" panose="020B0604020202020204" pitchFamily="34" charset="0"/>
              </a:rPr>
              <a:t>0</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w</a:t>
            </a:r>
            <a:r>
              <a:rPr lang="el-GR" sz="2400" baseline="-25000">
                <a:latin typeface="Arial" panose="020B0604020202020204" pitchFamily="34" charset="0"/>
                <a:cs typeface="Arial" panose="020B0604020202020204" pitchFamily="34" charset="0"/>
              </a:rPr>
              <a:t>1</a:t>
            </a:r>
            <a:r>
              <a:rPr lang="el-GR"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Iron)</a:t>
            </a:r>
            <a:r>
              <a:rPr lang="en-US" sz="2400" baseline="30000">
                <a:latin typeface="Arial" panose="020B0604020202020204" pitchFamily="34" charset="0"/>
                <a:cs typeface="Arial" panose="020B0604020202020204" pitchFamily="34" charset="0"/>
              </a:rPr>
              <a:t>2 </a:t>
            </a:r>
            <a:r>
              <a:rPr lang="en-US" sz="2400">
                <a:latin typeface="Arial" panose="020B0604020202020204" pitchFamily="34" charset="0"/>
                <a:cs typeface="Arial" panose="020B0604020202020204" pitchFamily="34" charset="0"/>
              </a:rPr>
              <a:t>+ w</a:t>
            </a:r>
            <a:r>
              <a:rPr lang="el-GR" sz="2400" baseline="-25000">
                <a:latin typeface="Arial" panose="020B0604020202020204" pitchFamily="34" charset="0"/>
                <a:cs typeface="Arial" panose="020B0604020202020204" pitchFamily="34" charset="0"/>
              </a:rPr>
              <a:t>2</a:t>
            </a:r>
            <a:r>
              <a:rPr lang="en-US" sz="2400">
                <a:latin typeface="Arial" panose="020B0604020202020204" pitchFamily="34" charset="0"/>
                <a:cs typeface="Arial" panose="020B0604020202020204" pitchFamily="34" charset="0"/>
              </a:rPr>
              <a:t>log(Copper) + w</a:t>
            </a:r>
            <a:r>
              <a:rPr lang="el-GR" sz="2400" baseline="-25000">
                <a:latin typeface="Arial" panose="020B0604020202020204" pitchFamily="34" charset="0"/>
                <a:cs typeface="Arial" panose="020B0604020202020204" pitchFamily="34" charset="0"/>
              </a:rPr>
              <a:t>3</a:t>
            </a:r>
            <a:r>
              <a:rPr lang="en-US" sz="2400" err="1">
                <a:latin typeface="Arial" panose="020B0604020202020204" pitchFamily="34" charset="0"/>
                <a:cs typeface="Arial" panose="020B0604020202020204" pitchFamily="34" charset="0"/>
              </a:rPr>
              <a:t>e</a:t>
            </a:r>
            <a:r>
              <a:rPr lang="en-US" sz="2400" baseline="30000" err="1">
                <a:latin typeface="Arial" panose="020B0604020202020204" pitchFamily="34" charset="0"/>
                <a:cs typeface="Arial" panose="020B0604020202020204" pitchFamily="34" charset="0"/>
              </a:rPr>
              <a:t>Lead</a:t>
            </a:r>
            <a:r>
              <a:rPr lang="en-US" sz="2400" baseline="30000">
                <a:latin typeface="Arial" panose="020B0604020202020204" pitchFamily="34" charset="0"/>
                <a:cs typeface="Arial" panose="020B0604020202020204" pitchFamily="34" charset="0"/>
              </a:rPr>
              <a:t> </a:t>
            </a:r>
          </a:p>
          <a:p>
            <a:pPr>
              <a:buFont typeface="Arial" panose="020B0604020202020204" pitchFamily="34" charset="0"/>
              <a:buChar char="•"/>
            </a:pPr>
            <a:endParaRPr lang="en-US" sz="2400" baseline="300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In this case, the function captures nonlinear relationships.</a:t>
            </a:r>
          </a:p>
          <a:p>
            <a:endParaRPr lang="en-US"/>
          </a:p>
        </p:txBody>
      </p:sp>
      <p:sp>
        <p:nvSpPr>
          <p:cNvPr id="3" name="TextBox 2">
            <a:extLst>
              <a:ext uri="{FF2B5EF4-FFF2-40B4-BE49-F238E27FC236}">
                <a16:creationId xmlns:a16="http://schemas.microsoft.com/office/drawing/2014/main" id="{B01C0F7D-C4C9-E957-74E8-36FA0D5E776C}"/>
              </a:ext>
            </a:extLst>
          </p:cNvPr>
          <p:cNvSpPr txBox="1"/>
          <p:nvPr/>
        </p:nvSpPr>
        <p:spPr>
          <a:xfrm>
            <a:off x="788275" y="291124"/>
            <a:ext cx="10909739" cy="523220"/>
          </a:xfrm>
          <a:prstGeom prst="rect">
            <a:avLst/>
          </a:prstGeom>
          <a:noFill/>
        </p:spPr>
        <p:txBody>
          <a:bodyPr wrap="square" rtlCol="0">
            <a:spAutoFit/>
          </a:bodyPr>
          <a:lstStyle/>
          <a:p>
            <a:r>
              <a:rPr lang="en-US" sz="2800">
                <a:highlight>
                  <a:srgbClr val="FFFF00"/>
                </a:highlight>
              </a:rPr>
              <a:t>Linear vs. non-linear regression: what’s the form of the function f(X)</a:t>
            </a:r>
          </a:p>
        </p:txBody>
      </p:sp>
    </p:spTree>
    <p:extLst>
      <p:ext uri="{BB962C8B-B14F-4D97-AF65-F5344CB8AC3E}">
        <p14:creationId xmlns:p14="http://schemas.microsoft.com/office/powerpoint/2010/main" val="1728300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2D0EB-771A-6B00-8A67-BF8E5959E47D}"/>
              </a:ext>
            </a:extLst>
          </p:cNvPr>
          <p:cNvSpPr txBox="1"/>
          <p:nvPr/>
        </p:nvSpPr>
        <p:spPr>
          <a:xfrm>
            <a:off x="1051033" y="1282263"/>
            <a:ext cx="10878207" cy="4524315"/>
          </a:xfrm>
          <a:prstGeom prst="rect">
            <a:avLst/>
          </a:prstGeom>
          <a:noFill/>
        </p:spPr>
        <p:txBody>
          <a:bodyPr wrap="square">
            <a:spAutoFit/>
          </a:bodyPr>
          <a:lstStyle/>
          <a:p>
            <a:r>
              <a:rPr lang="en-US" sz="2400">
                <a:latin typeface="Arial" panose="020B0604020202020204" pitchFamily="34" charset="0"/>
                <a:cs typeface="Arial" panose="020B0604020202020204" pitchFamily="34" charset="0"/>
              </a:rPr>
              <a:t>The "best-fit" function is typically determined by minimizing a loss function, such as the </a:t>
            </a:r>
            <a:r>
              <a:rPr lang="en-US" sz="2400" b="1">
                <a:latin typeface="Arial" panose="020B0604020202020204" pitchFamily="34" charset="0"/>
                <a:cs typeface="Arial" panose="020B0604020202020204" pitchFamily="34" charset="0"/>
              </a:rPr>
              <a:t>Mean Squared Error (MSE)</a:t>
            </a:r>
            <a:r>
              <a:rPr lang="en-US" sz="2400">
                <a:latin typeface="Arial" panose="020B0604020202020204" pitchFamily="34" charset="0"/>
                <a:cs typeface="Arial" panose="020B0604020202020204" pitchFamily="34" charset="0"/>
              </a:rPr>
              <a:t>:</a:t>
            </a: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err="1">
                <a:latin typeface="Arial" panose="020B0604020202020204" pitchFamily="34" charset="0"/>
                <a:cs typeface="Arial" panose="020B0604020202020204" pitchFamily="34" charset="0"/>
              </a:rPr>
              <a:t>yi</a:t>
            </a:r>
            <a:r>
              <a:rPr lang="en-US" sz="2400">
                <a:latin typeface="Arial" panose="020B0604020202020204" pitchFamily="34" charset="0"/>
                <a:cs typeface="Arial" panose="020B0604020202020204" pitchFamily="34" charset="0"/>
              </a:rPr>
              <a:t>​: The actual value of the dependent variable.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f(Xi​): The predicted value by the regression function.</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n: Number of observations.</a:t>
            </a:r>
          </a:p>
          <a:p>
            <a:pPr>
              <a:buFont typeface="Arial" panose="020B0604020202020204" pitchFamily="34" charset="0"/>
              <a:buChar char="•"/>
            </a:pP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This loss function above minimizes the difference between the observed data and the model's predictions.</a:t>
            </a:r>
          </a:p>
        </p:txBody>
      </p:sp>
      <p:sp>
        <p:nvSpPr>
          <p:cNvPr id="4" name="TextBox 3">
            <a:extLst>
              <a:ext uri="{FF2B5EF4-FFF2-40B4-BE49-F238E27FC236}">
                <a16:creationId xmlns:a16="http://schemas.microsoft.com/office/drawing/2014/main" id="{0D9CAD66-7E46-732B-1D63-9B6F08AFDA7C}"/>
              </a:ext>
            </a:extLst>
          </p:cNvPr>
          <p:cNvSpPr txBox="1"/>
          <p:nvPr/>
        </p:nvSpPr>
        <p:spPr>
          <a:xfrm>
            <a:off x="897718" y="235716"/>
            <a:ext cx="10396564" cy="523220"/>
          </a:xfrm>
          <a:prstGeom prst="rect">
            <a:avLst/>
          </a:prstGeom>
          <a:noFill/>
        </p:spPr>
        <p:txBody>
          <a:bodyPr wrap="none" rtlCol="0">
            <a:spAutoFit/>
          </a:bodyPr>
          <a:lstStyle/>
          <a:p>
            <a:r>
              <a:rPr lang="en-US" sz="2800">
                <a:highlight>
                  <a:srgbClr val="FFFF00"/>
                </a:highlight>
              </a:rPr>
              <a:t>Finding the best-fit function: How do we know which f(X) to choose</a:t>
            </a:r>
          </a:p>
        </p:txBody>
      </p:sp>
      <p:pic>
        <p:nvPicPr>
          <p:cNvPr id="6" name="Picture 5">
            <a:extLst>
              <a:ext uri="{FF2B5EF4-FFF2-40B4-BE49-F238E27FC236}">
                <a16:creationId xmlns:a16="http://schemas.microsoft.com/office/drawing/2014/main" id="{F4225709-CA11-2E71-F1E4-B06DE6478A0A}"/>
              </a:ext>
            </a:extLst>
          </p:cNvPr>
          <p:cNvPicPr>
            <a:picLocks noChangeAspect="1"/>
          </p:cNvPicPr>
          <p:nvPr/>
        </p:nvPicPr>
        <p:blipFill>
          <a:blip r:embed="rId2"/>
          <a:stretch>
            <a:fillRect/>
          </a:stretch>
        </p:blipFill>
        <p:spPr>
          <a:xfrm>
            <a:off x="3789055" y="2328917"/>
            <a:ext cx="4102100" cy="1092200"/>
          </a:xfrm>
          <a:prstGeom prst="rect">
            <a:avLst/>
          </a:prstGeom>
        </p:spPr>
      </p:pic>
    </p:spTree>
    <p:extLst>
      <p:ext uri="{BB962C8B-B14F-4D97-AF65-F5344CB8AC3E}">
        <p14:creationId xmlns:p14="http://schemas.microsoft.com/office/powerpoint/2010/main" val="82211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287273-A9CF-2BA9-BC96-899D83A5CF53}"/>
              </a:ext>
            </a:extLst>
          </p:cNvPr>
          <p:cNvSpPr txBox="1"/>
          <p:nvPr/>
        </p:nvSpPr>
        <p:spPr>
          <a:xfrm>
            <a:off x="663121" y="1019504"/>
            <a:ext cx="10661371" cy="5539978"/>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Linear models</a:t>
            </a:r>
            <a:r>
              <a:rPr lang="en-US" sz="2400">
                <a:latin typeface="Arial" panose="020B0604020202020204" pitchFamily="34" charset="0"/>
                <a:cs typeface="Arial" panose="020B0604020202020204" pitchFamily="34" charset="0"/>
              </a:rPr>
              <a:t> are often used because they are simple, interpretable, and effective in many cases.</a:t>
            </a:r>
          </a:p>
          <a:p>
            <a:endParaRPr lang="en-US" sz="2400" b="1">
              <a:latin typeface="Arial" panose="020B0604020202020204" pitchFamily="34" charset="0"/>
              <a:cs typeface="Arial" panose="020B0604020202020204" pitchFamily="34" charset="0"/>
            </a:endParaRPr>
          </a:p>
          <a:p>
            <a:endParaRPr lang="en-US" sz="2400" b="1">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Nonlinear models</a:t>
            </a:r>
            <a:r>
              <a:rPr lang="en-US" sz="2400">
                <a:latin typeface="Arial" panose="020B0604020202020204" pitchFamily="34" charset="0"/>
                <a:cs typeface="Arial" panose="020B0604020202020204" pitchFamily="34" charset="0"/>
              </a:rPr>
              <a:t> are used when the relationship between variables is complex and cannot be well-approximated by a linear function.</a:t>
            </a:r>
          </a:p>
          <a:p>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A little bit about terminology:</a:t>
            </a:r>
          </a:p>
          <a:p>
            <a:endParaRPr lang="en-US" sz="2400">
              <a:latin typeface="Arial" panose="020B0604020202020204" pitchFamily="34" charset="0"/>
              <a:cs typeface="Arial" panose="020B0604020202020204" pitchFamily="34" charset="0"/>
            </a:endParaRPr>
          </a:p>
          <a:p>
            <a:r>
              <a:rPr lang="en-US" sz="2400" b="1">
                <a:solidFill>
                  <a:srgbClr val="FF0000"/>
                </a:solidFill>
                <a:latin typeface="Arial" panose="020B0604020202020204" pitchFamily="34" charset="0"/>
                <a:cs typeface="Arial" panose="020B0604020202020204" pitchFamily="34" charset="0"/>
              </a:rPr>
              <a:t>Basis functions: </a:t>
            </a:r>
            <a:r>
              <a:rPr lang="en-US" sz="2400">
                <a:latin typeface="Arial" panose="020B0604020202020204" pitchFamily="34" charset="0"/>
                <a:cs typeface="Arial" panose="020B0604020202020204" pitchFamily="34" charset="0"/>
              </a:rPr>
              <a:t>mathematical tools that transform the input data into a new form, making it easier to model complex, nonlinear relationships. By working in this transformed space, even simple models like linear regression can capture patterns that are otherwise hard to detect.</a:t>
            </a:r>
          </a:p>
          <a:p>
            <a:endParaRPr lang="en-US"/>
          </a:p>
        </p:txBody>
      </p:sp>
      <p:sp>
        <p:nvSpPr>
          <p:cNvPr id="4" name="TextBox 3">
            <a:extLst>
              <a:ext uri="{FF2B5EF4-FFF2-40B4-BE49-F238E27FC236}">
                <a16:creationId xmlns:a16="http://schemas.microsoft.com/office/drawing/2014/main" id="{CF3F75D8-1B6A-7F32-F16E-CF899813DBC2}"/>
              </a:ext>
            </a:extLst>
          </p:cNvPr>
          <p:cNvSpPr txBox="1"/>
          <p:nvPr/>
        </p:nvSpPr>
        <p:spPr>
          <a:xfrm>
            <a:off x="1587062" y="298518"/>
            <a:ext cx="7998372" cy="523220"/>
          </a:xfrm>
          <a:prstGeom prst="rect">
            <a:avLst/>
          </a:prstGeom>
          <a:noFill/>
        </p:spPr>
        <p:txBody>
          <a:bodyPr wrap="square" rtlCol="0">
            <a:spAutoFit/>
          </a:bodyPr>
          <a:lstStyle/>
          <a:p>
            <a:r>
              <a:rPr lang="en-US" sz="2800">
                <a:highlight>
                  <a:srgbClr val="FFFF00"/>
                </a:highlight>
              </a:rPr>
              <a:t>Model selection: Which model, i.e. f(X), to use?</a:t>
            </a:r>
          </a:p>
        </p:txBody>
      </p:sp>
    </p:spTree>
    <p:extLst>
      <p:ext uri="{BB962C8B-B14F-4D97-AF65-F5344CB8AC3E}">
        <p14:creationId xmlns:p14="http://schemas.microsoft.com/office/powerpoint/2010/main" val="1555621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A2063A-2073-B268-1A4B-289A7BEE275B}"/>
              </a:ext>
            </a:extLst>
          </p:cNvPr>
          <p:cNvSpPr txBox="1"/>
          <p:nvPr/>
        </p:nvSpPr>
        <p:spPr>
          <a:xfrm>
            <a:off x="1039552" y="1149184"/>
            <a:ext cx="10425617" cy="2893100"/>
          </a:xfrm>
          <a:prstGeom prst="rect">
            <a:avLst/>
          </a:prstGeom>
          <a:noFill/>
        </p:spPr>
        <p:txBody>
          <a:bodyPr wrap="square">
            <a:spAutoFit/>
          </a:bodyPr>
          <a:lstStyle/>
          <a:p>
            <a:endParaRPr lang="en-US" sz="2600"/>
          </a:p>
          <a:p>
            <a:r>
              <a:rPr lang="en-US" sz="2600">
                <a:latin typeface="Arial" panose="020B0604020202020204" pitchFamily="34" charset="0"/>
                <a:cs typeface="Arial" panose="020B0604020202020204" pitchFamily="34" charset="0"/>
              </a:rPr>
              <a:t>To avoid </a:t>
            </a:r>
            <a:r>
              <a:rPr lang="en-US" sz="2600">
                <a:solidFill>
                  <a:srgbClr val="FF0000"/>
                </a:solidFill>
                <a:latin typeface="Arial" panose="020B0604020202020204" pitchFamily="34" charset="0"/>
                <a:cs typeface="Arial" panose="020B0604020202020204" pitchFamily="34" charset="0"/>
              </a:rPr>
              <a:t>overfitting </a:t>
            </a:r>
            <a:r>
              <a:rPr lang="en-US" sz="2600">
                <a:latin typeface="Arial" panose="020B0604020202020204" pitchFamily="34" charset="0"/>
                <a:cs typeface="Arial" panose="020B0604020202020204" pitchFamily="34" charset="0"/>
              </a:rPr>
              <a:t>when using more complex functions, techniques like </a:t>
            </a:r>
            <a:r>
              <a:rPr lang="en-US" sz="2600" b="1">
                <a:latin typeface="Arial" panose="020B0604020202020204" pitchFamily="34" charset="0"/>
                <a:cs typeface="Arial" panose="020B0604020202020204" pitchFamily="34" charset="0"/>
              </a:rPr>
              <a:t>regularization</a:t>
            </a:r>
            <a:r>
              <a:rPr lang="en-US" sz="2600">
                <a:latin typeface="Arial" panose="020B0604020202020204" pitchFamily="34" charset="0"/>
                <a:cs typeface="Arial" panose="020B0604020202020204" pitchFamily="34" charset="0"/>
              </a:rPr>
              <a:t> (e.g., Ridge or Lasso regression) are often applied. </a:t>
            </a:r>
          </a:p>
          <a:p>
            <a:endParaRPr lang="en-US" sz="2600">
              <a:latin typeface="Arial" panose="020B0604020202020204" pitchFamily="34" charset="0"/>
              <a:cs typeface="Arial" panose="020B0604020202020204" pitchFamily="34" charset="0"/>
            </a:endParaRPr>
          </a:p>
          <a:p>
            <a:r>
              <a:rPr lang="en-US" sz="2600">
                <a:latin typeface="Arial" panose="020B0604020202020204" pitchFamily="34" charset="0"/>
                <a:cs typeface="Arial" panose="020B0604020202020204" pitchFamily="34" charset="0"/>
              </a:rPr>
              <a:t>These constrain the complexity of the model to ensure it generalizes well to new data.</a:t>
            </a:r>
          </a:p>
        </p:txBody>
      </p:sp>
      <p:sp>
        <p:nvSpPr>
          <p:cNvPr id="4" name="TextBox 3">
            <a:extLst>
              <a:ext uri="{FF2B5EF4-FFF2-40B4-BE49-F238E27FC236}">
                <a16:creationId xmlns:a16="http://schemas.microsoft.com/office/drawing/2014/main" id="{8693F2B1-51AA-FA45-24EB-5BC4C455BC72}"/>
              </a:ext>
            </a:extLst>
          </p:cNvPr>
          <p:cNvSpPr txBox="1"/>
          <p:nvPr/>
        </p:nvSpPr>
        <p:spPr>
          <a:xfrm>
            <a:off x="1587062" y="298518"/>
            <a:ext cx="7998372" cy="523220"/>
          </a:xfrm>
          <a:prstGeom prst="rect">
            <a:avLst/>
          </a:prstGeom>
          <a:noFill/>
        </p:spPr>
        <p:txBody>
          <a:bodyPr wrap="square" rtlCol="0">
            <a:spAutoFit/>
          </a:bodyPr>
          <a:lstStyle/>
          <a:p>
            <a:r>
              <a:rPr lang="en-US" sz="2800">
                <a:highlight>
                  <a:srgbClr val="FFFF00"/>
                </a:highlight>
              </a:rPr>
              <a:t>Regularization and Constraints</a:t>
            </a:r>
          </a:p>
        </p:txBody>
      </p:sp>
    </p:spTree>
    <p:extLst>
      <p:ext uri="{BB962C8B-B14F-4D97-AF65-F5344CB8AC3E}">
        <p14:creationId xmlns:p14="http://schemas.microsoft.com/office/powerpoint/2010/main" val="31002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36"/>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42" name="Picture 41">
            <a:extLst>
              <a:ext uri="{FF2B5EF4-FFF2-40B4-BE49-F238E27FC236}">
                <a16:creationId xmlns:a16="http://schemas.microsoft.com/office/drawing/2014/main" id="{60A4A349-8E38-4F5B-9C46-67357689C4B8}"/>
              </a:ext>
            </a:extLst>
          </p:cNvPr>
          <p:cNvPicPr>
            <a:picLocks noChangeAspect="1"/>
          </p:cNvPicPr>
          <p:nvPr/>
        </p:nvPicPr>
        <p:blipFill>
          <a:blip r:embed="rId2"/>
          <a:stretch>
            <a:fillRect/>
          </a:stretch>
        </p:blipFill>
        <p:spPr>
          <a:xfrm>
            <a:off x="667718" y="142973"/>
            <a:ext cx="10591551" cy="6348248"/>
          </a:xfrm>
          <a:prstGeom prst="rect">
            <a:avLst/>
          </a:prstGeom>
        </p:spPr>
      </p:pic>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41" name="Picture 40">
            <a:extLst>
              <a:ext uri="{FF2B5EF4-FFF2-40B4-BE49-F238E27FC236}">
                <a16:creationId xmlns:a16="http://schemas.microsoft.com/office/drawing/2014/main" id="{371626AA-F6C1-5ECC-FC28-0CDE7EF94CC2}"/>
              </a:ext>
            </a:extLst>
          </p:cNvPr>
          <p:cNvPicPr>
            <a:picLocks noChangeAspect="1"/>
          </p:cNvPicPr>
          <p:nvPr/>
        </p:nvPicPr>
        <p:blipFill>
          <a:blip r:embed="rId2"/>
          <a:stretch>
            <a:fillRect/>
          </a:stretch>
        </p:blipFill>
        <p:spPr>
          <a:xfrm>
            <a:off x="701608" y="83993"/>
            <a:ext cx="10565481" cy="6677028"/>
          </a:xfrm>
          <a:prstGeom prst="rect">
            <a:avLst/>
          </a:prstGeom>
        </p:spPr>
      </p:pic>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FB684-A287-E807-6E36-0E6DA37FF84C}"/>
              </a:ext>
            </a:extLst>
          </p:cNvPr>
          <p:cNvPicPr>
            <a:picLocks noChangeAspect="1"/>
          </p:cNvPicPr>
          <p:nvPr/>
        </p:nvPicPr>
        <p:blipFill>
          <a:blip r:embed="rId3"/>
          <a:stretch>
            <a:fillRect/>
          </a:stretch>
        </p:blipFill>
        <p:spPr>
          <a:xfrm>
            <a:off x="1010532" y="426106"/>
            <a:ext cx="10465450" cy="2485259"/>
          </a:xfrm>
          <a:prstGeom prst="rect">
            <a:avLst/>
          </a:prstGeom>
        </p:spPr>
      </p:pic>
      <p:pic>
        <p:nvPicPr>
          <p:cNvPr id="5" name="Picture 4">
            <a:extLst>
              <a:ext uri="{FF2B5EF4-FFF2-40B4-BE49-F238E27FC236}">
                <a16:creationId xmlns:a16="http://schemas.microsoft.com/office/drawing/2014/main" id="{97C92E41-39C1-EFCA-0583-3070F5C6EBFB}"/>
              </a:ext>
            </a:extLst>
          </p:cNvPr>
          <p:cNvPicPr>
            <a:picLocks noChangeAspect="1"/>
          </p:cNvPicPr>
          <p:nvPr/>
        </p:nvPicPr>
        <p:blipFill>
          <a:blip r:embed="rId4"/>
          <a:stretch>
            <a:fillRect/>
          </a:stretch>
        </p:blipFill>
        <p:spPr>
          <a:xfrm>
            <a:off x="858982" y="2911365"/>
            <a:ext cx="10465450" cy="949219"/>
          </a:xfrm>
          <a:prstGeom prst="rect">
            <a:avLst/>
          </a:prstGeom>
        </p:spPr>
      </p:pic>
      <p:pic>
        <p:nvPicPr>
          <p:cNvPr id="7" name="Picture 6">
            <a:extLst>
              <a:ext uri="{FF2B5EF4-FFF2-40B4-BE49-F238E27FC236}">
                <a16:creationId xmlns:a16="http://schemas.microsoft.com/office/drawing/2014/main" id="{EAB277EC-FE4A-9A33-4A3C-5ED212EF95A4}"/>
              </a:ext>
            </a:extLst>
          </p:cNvPr>
          <p:cNvPicPr>
            <a:picLocks noChangeAspect="1"/>
          </p:cNvPicPr>
          <p:nvPr/>
        </p:nvPicPr>
        <p:blipFill>
          <a:blip r:embed="rId5"/>
          <a:stretch>
            <a:fillRect/>
          </a:stretch>
        </p:blipFill>
        <p:spPr>
          <a:xfrm>
            <a:off x="858982" y="3860584"/>
            <a:ext cx="10465450" cy="2667664"/>
          </a:xfrm>
          <a:prstGeom prst="rect">
            <a:avLst/>
          </a:prstGeom>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42A46905-A403-C524-CD2B-ECEDB83380A8}"/>
                  </a:ext>
                </a:extLst>
              </p14:cNvPr>
              <p14:cNvContentPartPr/>
              <p14:nvPr/>
            </p14:nvContentPartPr>
            <p14:xfrm>
              <a:off x="5625501" y="3570515"/>
              <a:ext cx="1560240" cy="238320"/>
            </p14:xfrm>
          </p:contentPart>
        </mc:Choice>
        <mc:Fallback xmlns="">
          <p:pic>
            <p:nvPicPr>
              <p:cNvPr id="22" name="Ink 21">
                <a:extLst>
                  <a:ext uri="{FF2B5EF4-FFF2-40B4-BE49-F238E27FC236}">
                    <a16:creationId xmlns:a16="http://schemas.microsoft.com/office/drawing/2014/main" id="{42A46905-A403-C524-CD2B-ECEDB83380A8}"/>
                  </a:ext>
                </a:extLst>
              </p:cNvPr>
              <p:cNvPicPr/>
              <p:nvPr/>
            </p:nvPicPr>
            <p:blipFill>
              <a:blip r:embed="rId7"/>
              <a:stretch>
                <a:fillRect/>
              </a:stretch>
            </p:blipFill>
            <p:spPr>
              <a:xfrm>
                <a:off x="5604986" y="3549995"/>
                <a:ext cx="1600911"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B3351544-0A6B-5132-4284-57590D81BBC6}"/>
                  </a:ext>
                </a:extLst>
              </p14:cNvPr>
              <p14:cNvContentPartPr/>
              <p14:nvPr/>
            </p14:nvContentPartPr>
            <p14:xfrm>
              <a:off x="7327581" y="3457115"/>
              <a:ext cx="1346040" cy="376920"/>
            </p14:xfrm>
          </p:contentPart>
        </mc:Choice>
        <mc:Fallback xmlns="">
          <p:pic>
            <p:nvPicPr>
              <p:cNvPr id="48" name="Ink 47">
                <a:extLst>
                  <a:ext uri="{FF2B5EF4-FFF2-40B4-BE49-F238E27FC236}">
                    <a16:creationId xmlns:a16="http://schemas.microsoft.com/office/drawing/2014/main" id="{B3351544-0A6B-5132-4284-57590D81BBC6}"/>
                  </a:ext>
                </a:extLst>
              </p:cNvPr>
              <p:cNvPicPr/>
              <p:nvPr/>
            </p:nvPicPr>
            <p:blipFill>
              <a:blip r:embed="rId9"/>
              <a:stretch>
                <a:fillRect/>
              </a:stretch>
            </p:blipFill>
            <p:spPr>
              <a:xfrm>
                <a:off x="7316784" y="3446305"/>
                <a:ext cx="1367274" cy="3981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0F30394F-88A5-DF84-AC73-B9F29DD74315}"/>
                  </a:ext>
                </a:extLst>
              </p14:cNvPr>
              <p14:cNvContentPartPr/>
              <p14:nvPr/>
            </p14:nvContentPartPr>
            <p14:xfrm>
              <a:off x="6495621" y="5214995"/>
              <a:ext cx="1395720" cy="763560"/>
            </p14:xfrm>
          </p:contentPart>
        </mc:Choice>
        <mc:Fallback xmlns="">
          <p:pic>
            <p:nvPicPr>
              <p:cNvPr id="11" name="Ink 10">
                <a:extLst>
                  <a:ext uri="{FF2B5EF4-FFF2-40B4-BE49-F238E27FC236}">
                    <a16:creationId xmlns:a16="http://schemas.microsoft.com/office/drawing/2014/main" id="{0F30394F-88A5-DF84-AC73-B9F29DD74315}"/>
                  </a:ext>
                </a:extLst>
              </p:cNvPr>
              <p:cNvPicPr/>
              <p:nvPr/>
            </p:nvPicPr>
            <p:blipFill>
              <a:blip r:embed="rId11"/>
              <a:stretch>
                <a:fillRect/>
              </a:stretch>
            </p:blipFill>
            <p:spPr>
              <a:xfrm>
                <a:off x="6480141" y="5199515"/>
                <a:ext cx="1426320" cy="794160"/>
              </a:xfrm>
              <a:prstGeom prst="rect">
                <a:avLst/>
              </a:prstGeom>
            </p:spPr>
          </p:pic>
        </mc:Fallback>
      </mc:AlternateContent>
    </p:spTree>
    <p:extLst>
      <p:ext uri="{BB962C8B-B14F-4D97-AF65-F5344CB8AC3E}">
        <p14:creationId xmlns:p14="http://schemas.microsoft.com/office/powerpoint/2010/main" val="3847731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bject 97"/>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103" name="Picture 102">
            <a:extLst>
              <a:ext uri="{FF2B5EF4-FFF2-40B4-BE49-F238E27FC236}">
                <a16:creationId xmlns:a16="http://schemas.microsoft.com/office/drawing/2014/main" id="{1668912A-6E59-FD9E-2889-6505A8A112F7}"/>
              </a:ext>
            </a:extLst>
          </p:cNvPr>
          <p:cNvPicPr>
            <a:picLocks noChangeAspect="1"/>
          </p:cNvPicPr>
          <p:nvPr/>
        </p:nvPicPr>
        <p:blipFill>
          <a:blip r:embed="rId3"/>
          <a:stretch>
            <a:fillRect/>
          </a:stretch>
        </p:blipFill>
        <p:spPr>
          <a:xfrm>
            <a:off x="1039143" y="0"/>
            <a:ext cx="9808965" cy="6651354"/>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26841BA-0DD1-5C9E-FC11-79AAA00D7FD3}"/>
                  </a:ext>
                </a:extLst>
              </p14:cNvPr>
              <p14:cNvContentPartPr/>
              <p14:nvPr/>
            </p14:nvContentPartPr>
            <p14:xfrm>
              <a:off x="8013021" y="643715"/>
              <a:ext cx="874080" cy="704160"/>
            </p14:xfrm>
          </p:contentPart>
        </mc:Choice>
        <mc:Fallback xmlns="">
          <p:pic>
            <p:nvPicPr>
              <p:cNvPr id="12" name="Ink 11">
                <a:extLst>
                  <a:ext uri="{FF2B5EF4-FFF2-40B4-BE49-F238E27FC236}">
                    <a16:creationId xmlns:a16="http://schemas.microsoft.com/office/drawing/2014/main" id="{226841BA-0DD1-5C9E-FC11-79AAA00D7FD3}"/>
                  </a:ext>
                </a:extLst>
              </p:cNvPr>
              <p:cNvPicPr/>
              <p:nvPr/>
            </p:nvPicPr>
            <p:blipFill>
              <a:blip r:embed="rId5"/>
              <a:stretch>
                <a:fillRect/>
              </a:stretch>
            </p:blipFill>
            <p:spPr>
              <a:xfrm>
                <a:off x="7997541" y="628235"/>
                <a:ext cx="90468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483AE990-3B22-C60F-AD6B-338446EFE6AB}"/>
                  </a:ext>
                </a:extLst>
              </p14:cNvPr>
              <p14:cNvContentPartPr/>
              <p14:nvPr/>
            </p14:nvContentPartPr>
            <p14:xfrm>
              <a:off x="10744701" y="641915"/>
              <a:ext cx="399960" cy="354240"/>
            </p14:xfrm>
          </p:contentPart>
        </mc:Choice>
        <mc:Fallback xmlns="">
          <p:pic>
            <p:nvPicPr>
              <p:cNvPr id="39" name="Ink 38">
                <a:extLst>
                  <a:ext uri="{FF2B5EF4-FFF2-40B4-BE49-F238E27FC236}">
                    <a16:creationId xmlns:a16="http://schemas.microsoft.com/office/drawing/2014/main" id="{483AE990-3B22-C60F-AD6B-338446EFE6AB}"/>
                  </a:ext>
                </a:extLst>
              </p:cNvPr>
              <p:cNvPicPr/>
              <p:nvPr/>
            </p:nvPicPr>
            <p:blipFill>
              <a:blip r:embed="rId7"/>
              <a:stretch>
                <a:fillRect/>
              </a:stretch>
            </p:blipFill>
            <p:spPr>
              <a:xfrm>
                <a:off x="10729235" y="626419"/>
                <a:ext cx="430532" cy="38487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D59633E6-4501-B369-3262-5C7EFA84816A}"/>
                  </a:ext>
                </a:extLst>
              </p14:cNvPr>
              <p14:cNvContentPartPr/>
              <p14:nvPr/>
            </p14:nvContentPartPr>
            <p14:xfrm>
              <a:off x="9678381" y="627155"/>
              <a:ext cx="878760" cy="486360"/>
            </p14:xfrm>
          </p:contentPart>
        </mc:Choice>
        <mc:Fallback xmlns="">
          <p:pic>
            <p:nvPicPr>
              <p:cNvPr id="40" name="Ink 39">
                <a:extLst>
                  <a:ext uri="{FF2B5EF4-FFF2-40B4-BE49-F238E27FC236}">
                    <a16:creationId xmlns:a16="http://schemas.microsoft.com/office/drawing/2014/main" id="{D59633E6-4501-B369-3262-5C7EFA84816A}"/>
                  </a:ext>
                </a:extLst>
              </p:cNvPr>
              <p:cNvPicPr/>
              <p:nvPr/>
            </p:nvPicPr>
            <p:blipFill>
              <a:blip r:embed="rId9"/>
              <a:stretch>
                <a:fillRect/>
              </a:stretch>
            </p:blipFill>
            <p:spPr>
              <a:xfrm>
                <a:off x="9662895" y="611686"/>
                <a:ext cx="909373" cy="51693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2F789AE8-29B2-B12A-D10E-8B360981B88F}"/>
                  </a:ext>
                </a:extLst>
              </p14:cNvPr>
              <p14:cNvContentPartPr/>
              <p14:nvPr/>
            </p14:nvContentPartPr>
            <p14:xfrm>
              <a:off x="9176901" y="721115"/>
              <a:ext cx="321840" cy="384480"/>
            </p14:xfrm>
          </p:contentPart>
        </mc:Choice>
        <mc:Fallback xmlns="">
          <p:pic>
            <p:nvPicPr>
              <p:cNvPr id="41" name="Ink 40">
                <a:extLst>
                  <a:ext uri="{FF2B5EF4-FFF2-40B4-BE49-F238E27FC236}">
                    <a16:creationId xmlns:a16="http://schemas.microsoft.com/office/drawing/2014/main" id="{2F789AE8-29B2-B12A-D10E-8B360981B88F}"/>
                  </a:ext>
                </a:extLst>
              </p:cNvPr>
              <p:cNvPicPr/>
              <p:nvPr/>
            </p:nvPicPr>
            <p:blipFill>
              <a:blip r:embed="rId11"/>
              <a:stretch>
                <a:fillRect/>
              </a:stretch>
            </p:blipFill>
            <p:spPr>
              <a:xfrm>
                <a:off x="9156381" y="705635"/>
                <a:ext cx="357480" cy="415080"/>
              </a:xfrm>
              <a:prstGeom prst="rect">
                <a:avLst/>
              </a:prstGeom>
            </p:spPr>
          </p:pic>
        </mc:Fallback>
      </mc:AlternateContent>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B0AC8A6-D47F-AC5D-BD41-B544655D91C0}"/>
                  </a:ext>
                </a:extLst>
              </p14:cNvPr>
              <p14:cNvContentPartPr/>
              <p14:nvPr/>
            </p14:nvContentPartPr>
            <p14:xfrm>
              <a:off x="913419" y="709415"/>
              <a:ext cx="243360" cy="212040"/>
            </p14:xfrm>
          </p:contentPart>
        </mc:Choice>
        <mc:Fallback xmlns="">
          <p:pic>
            <p:nvPicPr>
              <p:cNvPr id="4" name="Ink 3">
                <a:extLst>
                  <a:ext uri="{FF2B5EF4-FFF2-40B4-BE49-F238E27FC236}">
                    <a16:creationId xmlns:a16="http://schemas.microsoft.com/office/drawing/2014/main" id="{8B0AC8A6-D47F-AC5D-BD41-B544655D91C0}"/>
                  </a:ext>
                </a:extLst>
              </p:cNvPr>
              <p:cNvPicPr/>
              <p:nvPr/>
            </p:nvPicPr>
            <p:blipFill>
              <a:blip r:embed="rId4"/>
              <a:stretch>
                <a:fillRect/>
              </a:stretch>
            </p:blipFill>
            <p:spPr>
              <a:xfrm>
                <a:off x="897939" y="693909"/>
                <a:ext cx="273960" cy="2426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2CD6183-9BC5-D4C9-6F66-39F6BB099147}"/>
                  </a:ext>
                </a:extLst>
              </p14:cNvPr>
              <p14:cNvContentPartPr/>
              <p14:nvPr/>
            </p14:nvContentPartPr>
            <p14:xfrm>
              <a:off x="1728819" y="670175"/>
              <a:ext cx="157320" cy="439200"/>
            </p14:xfrm>
          </p:contentPart>
        </mc:Choice>
        <mc:Fallback xmlns="">
          <p:pic>
            <p:nvPicPr>
              <p:cNvPr id="7" name="Ink 6">
                <a:extLst>
                  <a:ext uri="{FF2B5EF4-FFF2-40B4-BE49-F238E27FC236}">
                    <a16:creationId xmlns:a16="http://schemas.microsoft.com/office/drawing/2014/main" id="{F2CD6183-9BC5-D4C9-6F66-39F6BB099147}"/>
                  </a:ext>
                </a:extLst>
              </p:cNvPr>
              <p:cNvPicPr/>
              <p:nvPr/>
            </p:nvPicPr>
            <p:blipFill>
              <a:blip r:embed="rId6"/>
              <a:stretch>
                <a:fillRect/>
              </a:stretch>
            </p:blipFill>
            <p:spPr>
              <a:xfrm>
                <a:off x="1713303" y="654695"/>
                <a:ext cx="18799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D86ACFD-AC1E-2973-C958-6A7CECD9ED9B}"/>
                  </a:ext>
                </a:extLst>
              </p14:cNvPr>
              <p14:cNvContentPartPr/>
              <p14:nvPr/>
            </p14:nvContentPartPr>
            <p14:xfrm>
              <a:off x="1039059" y="1175615"/>
              <a:ext cx="16200" cy="263520"/>
            </p14:xfrm>
          </p:contentPart>
        </mc:Choice>
        <mc:Fallback xmlns="">
          <p:pic>
            <p:nvPicPr>
              <p:cNvPr id="8" name="Ink 7">
                <a:extLst>
                  <a:ext uri="{FF2B5EF4-FFF2-40B4-BE49-F238E27FC236}">
                    <a16:creationId xmlns:a16="http://schemas.microsoft.com/office/drawing/2014/main" id="{BD86ACFD-AC1E-2973-C958-6A7CECD9ED9B}"/>
                  </a:ext>
                </a:extLst>
              </p:cNvPr>
              <p:cNvPicPr/>
              <p:nvPr/>
            </p:nvPicPr>
            <p:blipFill>
              <a:blip r:embed="rId8"/>
              <a:stretch>
                <a:fillRect/>
              </a:stretch>
            </p:blipFill>
            <p:spPr>
              <a:xfrm>
                <a:off x="1023579" y="1160135"/>
                <a:ext cx="46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03169A1-0588-F0DA-9656-0ABD98D31A82}"/>
                  </a:ext>
                </a:extLst>
              </p14:cNvPr>
              <p14:cNvContentPartPr/>
              <p14:nvPr/>
            </p14:nvContentPartPr>
            <p14:xfrm>
              <a:off x="976419" y="1705175"/>
              <a:ext cx="188640" cy="211320"/>
            </p14:xfrm>
          </p:contentPart>
        </mc:Choice>
        <mc:Fallback xmlns="">
          <p:pic>
            <p:nvPicPr>
              <p:cNvPr id="9" name="Ink 8">
                <a:extLst>
                  <a:ext uri="{FF2B5EF4-FFF2-40B4-BE49-F238E27FC236}">
                    <a16:creationId xmlns:a16="http://schemas.microsoft.com/office/drawing/2014/main" id="{F03169A1-0588-F0DA-9656-0ABD98D31A82}"/>
                  </a:ext>
                </a:extLst>
              </p:cNvPr>
              <p:cNvPicPr/>
              <p:nvPr/>
            </p:nvPicPr>
            <p:blipFill>
              <a:blip r:embed="rId10"/>
              <a:stretch>
                <a:fillRect/>
              </a:stretch>
            </p:blipFill>
            <p:spPr>
              <a:xfrm>
                <a:off x="960939" y="1689695"/>
                <a:ext cx="219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B83D930-DD84-08C5-0026-A91D113E86C7}"/>
                  </a:ext>
                </a:extLst>
              </p14:cNvPr>
              <p14:cNvContentPartPr/>
              <p14:nvPr/>
            </p14:nvContentPartPr>
            <p14:xfrm>
              <a:off x="944739" y="2207735"/>
              <a:ext cx="164880" cy="250200"/>
            </p14:xfrm>
          </p:contentPart>
        </mc:Choice>
        <mc:Fallback xmlns="">
          <p:pic>
            <p:nvPicPr>
              <p:cNvPr id="10" name="Ink 9">
                <a:extLst>
                  <a:ext uri="{FF2B5EF4-FFF2-40B4-BE49-F238E27FC236}">
                    <a16:creationId xmlns:a16="http://schemas.microsoft.com/office/drawing/2014/main" id="{2B83D930-DD84-08C5-0026-A91D113E86C7}"/>
                  </a:ext>
                </a:extLst>
              </p:cNvPr>
              <p:cNvPicPr/>
              <p:nvPr/>
            </p:nvPicPr>
            <p:blipFill>
              <a:blip r:embed="rId12"/>
              <a:stretch>
                <a:fillRect/>
              </a:stretch>
            </p:blipFill>
            <p:spPr>
              <a:xfrm>
                <a:off x="929259" y="2192277"/>
                <a:ext cx="195480" cy="28075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155D980-11B6-4E62-E5E0-6E629B4939F8}"/>
                  </a:ext>
                </a:extLst>
              </p14:cNvPr>
              <p14:cNvContentPartPr/>
              <p14:nvPr/>
            </p14:nvContentPartPr>
            <p14:xfrm>
              <a:off x="1775979" y="2050055"/>
              <a:ext cx="141480" cy="327960"/>
            </p14:xfrm>
          </p:contentPart>
        </mc:Choice>
        <mc:Fallback xmlns="">
          <p:pic>
            <p:nvPicPr>
              <p:cNvPr id="14" name="Ink 13">
                <a:extLst>
                  <a:ext uri="{FF2B5EF4-FFF2-40B4-BE49-F238E27FC236}">
                    <a16:creationId xmlns:a16="http://schemas.microsoft.com/office/drawing/2014/main" id="{9155D980-11B6-4E62-E5E0-6E629B4939F8}"/>
                  </a:ext>
                </a:extLst>
              </p:cNvPr>
              <p:cNvPicPr/>
              <p:nvPr/>
            </p:nvPicPr>
            <p:blipFill>
              <a:blip r:embed="rId14"/>
              <a:stretch>
                <a:fillRect/>
              </a:stretch>
            </p:blipFill>
            <p:spPr>
              <a:xfrm>
                <a:off x="1760499" y="2034575"/>
                <a:ext cx="1720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E9780010-A5A9-0167-C612-96212109087D}"/>
                  </a:ext>
                </a:extLst>
              </p14:cNvPr>
              <p14:cNvContentPartPr/>
              <p14:nvPr/>
            </p14:nvContentPartPr>
            <p14:xfrm>
              <a:off x="3383421" y="572615"/>
              <a:ext cx="925560" cy="587520"/>
            </p14:xfrm>
          </p:contentPart>
        </mc:Choice>
        <mc:Fallback xmlns="">
          <p:pic>
            <p:nvPicPr>
              <p:cNvPr id="22" name="Ink 21">
                <a:extLst>
                  <a:ext uri="{FF2B5EF4-FFF2-40B4-BE49-F238E27FC236}">
                    <a16:creationId xmlns:a16="http://schemas.microsoft.com/office/drawing/2014/main" id="{E9780010-A5A9-0167-C612-96212109087D}"/>
                  </a:ext>
                </a:extLst>
              </p:cNvPr>
              <p:cNvPicPr/>
              <p:nvPr/>
            </p:nvPicPr>
            <p:blipFill>
              <a:blip r:embed="rId16"/>
              <a:stretch>
                <a:fillRect/>
              </a:stretch>
            </p:blipFill>
            <p:spPr>
              <a:xfrm>
                <a:off x="3367941" y="557135"/>
                <a:ext cx="956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E62EF2D2-78F7-4197-CED2-AFC3734BEC6A}"/>
                  </a:ext>
                </a:extLst>
              </p14:cNvPr>
              <p14:cNvContentPartPr/>
              <p14:nvPr/>
            </p14:nvContentPartPr>
            <p14:xfrm>
              <a:off x="1775979" y="1211255"/>
              <a:ext cx="188640" cy="651240"/>
            </p14:xfrm>
          </p:contentPart>
        </mc:Choice>
        <mc:Fallback xmlns="">
          <p:pic>
            <p:nvPicPr>
              <p:cNvPr id="23" name="Ink 22">
                <a:extLst>
                  <a:ext uri="{FF2B5EF4-FFF2-40B4-BE49-F238E27FC236}">
                    <a16:creationId xmlns:a16="http://schemas.microsoft.com/office/drawing/2014/main" id="{E62EF2D2-78F7-4197-CED2-AFC3734BEC6A}"/>
                  </a:ext>
                </a:extLst>
              </p:cNvPr>
              <p:cNvPicPr/>
              <p:nvPr/>
            </p:nvPicPr>
            <p:blipFill>
              <a:blip r:embed="rId18"/>
              <a:stretch>
                <a:fillRect/>
              </a:stretch>
            </p:blipFill>
            <p:spPr>
              <a:xfrm>
                <a:off x="1760499" y="1195775"/>
                <a:ext cx="21924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171571-DC9E-4B71-6D5F-F36B89865E9B}"/>
                  </a:ext>
                </a:extLst>
              </p14:cNvPr>
              <p14:cNvContentPartPr/>
              <p14:nvPr/>
            </p14:nvContentPartPr>
            <p14:xfrm>
              <a:off x="4770861" y="673775"/>
              <a:ext cx="321840" cy="313560"/>
            </p14:xfrm>
          </p:contentPart>
        </mc:Choice>
        <mc:Fallback xmlns="">
          <p:pic>
            <p:nvPicPr>
              <p:cNvPr id="35" name="Ink 34">
                <a:extLst>
                  <a:ext uri="{FF2B5EF4-FFF2-40B4-BE49-F238E27FC236}">
                    <a16:creationId xmlns:a16="http://schemas.microsoft.com/office/drawing/2014/main" id="{3B171571-DC9E-4B71-6D5F-F36B89865E9B}"/>
                  </a:ext>
                </a:extLst>
              </p:cNvPr>
              <p:cNvPicPr/>
              <p:nvPr/>
            </p:nvPicPr>
            <p:blipFill>
              <a:blip r:embed="rId20"/>
              <a:stretch>
                <a:fillRect/>
              </a:stretch>
            </p:blipFill>
            <p:spPr>
              <a:xfrm>
                <a:off x="4755381" y="658313"/>
                <a:ext cx="352440" cy="34412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F795BDAC-F2F4-41F1-2944-8F1F2F8F5218}"/>
                  </a:ext>
                </a:extLst>
              </p14:cNvPr>
              <p14:cNvContentPartPr/>
              <p14:nvPr/>
            </p14:nvContentPartPr>
            <p14:xfrm>
              <a:off x="5272701" y="520235"/>
              <a:ext cx="760680" cy="498600"/>
            </p14:xfrm>
          </p:contentPart>
        </mc:Choice>
        <mc:Fallback xmlns="">
          <p:pic>
            <p:nvPicPr>
              <p:cNvPr id="48" name="Ink 47">
                <a:extLst>
                  <a:ext uri="{FF2B5EF4-FFF2-40B4-BE49-F238E27FC236}">
                    <a16:creationId xmlns:a16="http://schemas.microsoft.com/office/drawing/2014/main" id="{F795BDAC-F2F4-41F1-2944-8F1F2F8F5218}"/>
                  </a:ext>
                </a:extLst>
              </p:cNvPr>
              <p:cNvPicPr/>
              <p:nvPr/>
            </p:nvPicPr>
            <p:blipFill>
              <a:blip r:embed="rId22"/>
              <a:stretch>
                <a:fillRect/>
              </a:stretch>
            </p:blipFill>
            <p:spPr>
              <a:xfrm>
                <a:off x="5257228" y="504755"/>
                <a:ext cx="791266"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5" name="Ink 64">
                <a:extLst>
                  <a:ext uri="{FF2B5EF4-FFF2-40B4-BE49-F238E27FC236}">
                    <a16:creationId xmlns:a16="http://schemas.microsoft.com/office/drawing/2014/main" id="{43E2C9BF-4E5C-DA47-C01D-4D9F6BD6CEDF}"/>
                  </a:ext>
                </a:extLst>
              </p14:cNvPr>
              <p14:cNvContentPartPr/>
              <p14:nvPr/>
            </p14:nvContentPartPr>
            <p14:xfrm>
              <a:off x="7515501" y="414935"/>
              <a:ext cx="202320" cy="533520"/>
            </p14:xfrm>
          </p:contentPart>
        </mc:Choice>
        <mc:Fallback xmlns="">
          <p:pic>
            <p:nvPicPr>
              <p:cNvPr id="65" name="Ink 64">
                <a:extLst>
                  <a:ext uri="{FF2B5EF4-FFF2-40B4-BE49-F238E27FC236}">
                    <a16:creationId xmlns:a16="http://schemas.microsoft.com/office/drawing/2014/main" id="{43E2C9BF-4E5C-DA47-C01D-4D9F6BD6CEDF}"/>
                  </a:ext>
                </a:extLst>
              </p:cNvPr>
              <p:cNvPicPr/>
              <p:nvPr/>
            </p:nvPicPr>
            <p:blipFill>
              <a:blip r:embed="rId24"/>
              <a:stretch>
                <a:fillRect/>
              </a:stretch>
            </p:blipFill>
            <p:spPr>
              <a:xfrm>
                <a:off x="7500021" y="399455"/>
                <a:ext cx="232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63525D0F-4026-C46D-DDE2-C72EB8EDF11B}"/>
                  </a:ext>
                </a:extLst>
              </p14:cNvPr>
              <p14:cNvContentPartPr/>
              <p14:nvPr/>
            </p14:nvContentPartPr>
            <p14:xfrm>
              <a:off x="7789101" y="524735"/>
              <a:ext cx="298440" cy="376560"/>
            </p14:xfrm>
          </p:contentPart>
        </mc:Choice>
        <mc:Fallback xmlns="">
          <p:pic>
            <p:nvPicPr>
              <p:cNvPr id="70" name="Ink 69">
                <a:extLst>
                  <a:ext uri="{FF2B5EF4-FFF2-40B4-BE49-F238E27FC236}">
                    <a16:creationId xmlns:a16="http://schemas.microsoft.com/office/drawing/2014/main" id="{63525D0F-4026-C46D-DDE2-C72EB8EDF11B}"/>
                  </a:ext>
                </a:extLst>
              </p:cNvPr>
              <p:cNvPicPr/>
              <p:nvPr/>
            </p:nvPicPr>
            <p:blipFill>
              <a:blip r:embed="rId26"/>
              <a:stretch>
                <a:fillRect/>
              </a:stretch>
            </p:blipFill>
            <p:spPr>
              <a:xfrm>
                <a:off x="7773602" y="509270"/>
                <a:ext cx="329077" cy="40713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1" name="Ink 80">
                <a:extLst>
                  <a:ext uri="{FF2B5EF4-FFF2-40B4-BE49-F238E27FC236}">
                    <a16:creationId xmlns:a16="http://schemas.microsoft.com/office/drawing/2014/main" id="{DD04A4A1-A9F4-E296-548E-B577C3E90901}"/>
                  </a:ext>
                </a:extLst>
              </p14:cNvPr>
              <p14:cNvContentPartPr/>
              <p14:nvPr/>
            </p14:nvContentPartPr>
            <p14:xfrm>
              <a:off x="8071341" y="328535"/>
              <a:ext cx="533520" cy="486360"/>
            </p14:xfrm>
          </p:contentPart>
        </mc:Choice>
        <mc:Fallback xmlns="">
          <p:pic>
            <p:nvPicPr>
              <p:cNvPr id="81" name="Ink 80">
                <a:extLst>
                  <a:ext uri="{FF2B5EF4-FFF2-40B4-BE49-F238E27FC236}">
                    <a16:creationId xmlns:a16="http://schemas.microsoft.com/office/drawing/2014/main" id="{DD04A4A1-A9F4-E296-548E-B577C3E90901}"/>
                  </a:ext>
                </a:extLst>
              </p:cNvPr>
              <p:cNvPicPr/>
              <p:nvPr/>
            </p:nvPicPr>
            <p:blipFill>
              <a:blip r:embed="rId28"/>
              <a:stretch>
                <a:fillRect/>
              </a:stretch>
            </p:blipFill>
            <p:spPr>
              <a:xfrm>
                <a:off x="8055851" y="313055"/>
                <a:ext cx="564141"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9" name="Ink 98">
                <a:extLst>
                  <a:ext uri="{FF2B5EF4-FFF2-40B4-BE49-F238E27FC236}">
                    <a16:creationId xmlns:a16="http://schemas.microsoft.com/office/drawing/2014/main" id="{F9955F38-1432-C4AC-2D9D-2B9A5232B476}"/>
                  </a:ext>
                </a:extLst>
              </p14:cNvPr>
              <p14:cNvContentPartPr/>
              <p14:nvPr/>
            </p14:nvContentPartPr>
            <p14:xfrm>
              <a:off x="537219" y="638855"/>
              <a:ext cx="47520" cy="1733040"/>
            </p14:xfrm>
          </p:contentPart>
        </mc:Choice>
        <mc:Fallback xmlns="">
          <p:pic>
            <p:nvPicPr>
              <p:cNvPr id="99" name="Ink 98">
                <a:extLst>
                  <a:ext uri="{FF2B5EF4-FFF2-40B4-BE49-F238E27FC236}">
                    <a16:creationId xmlns:a16="http://schemas.microsoft.com/office/drawing/2014/main" id="{F9955F38-1432-C4AC-2D9D-2B9A5232B476}"/>
                  </a:ext>
                </a:extLst>
              </p:cNvPr>
              <p:cNvPicPr/>
              <p:nvPr/>
            </p:nvPicPr>
            <p:blipFill>
              <a:blip r:embed="rId30"/>
              <a:stretch>
                <a:fillRect/>
              </a:stretch>
            </p:blipFill>
            <p:spPr>
              <a:xfrm>
                <a:off x="521621" y="623372"/>
                <a:ext cx="78354" cy="176364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7" name="Ink 106">
                <a:extLst>
                  <a:ext uri="{FF2B5EF4-FFF2-40B4-BE49-F238E27FC236}">
                    <a16:creationId xmlns:a16="http://schemas.microsoft.com/office/drawing/2014/main" id="{00BA92F9-6472-1750-D3AB-F112437EB436}"/>
                  </a:ext>
                </a:extLst>
              </p14:cNvPr>
              <p14:cNvContentPartPr/>
              <p14:nvPr/>
            </p14:nvContentPartPr>
            <p14:xfrm>
              <a:off x="262899" y="364535"/>
              <a:ext cx="2273760" cy="2524680"/>
            </p14:xfrm>
          </p:contentPart>
        </mc:Choice>
        <mc:Fallback xmlns="">
          <p:pic>
            <p:nvPicPr>
              <p:cNvPr id="107" name="Ink 106">
                <a:extLst>
                  <a:ext uri="{FF2B5EF4-FFF2-40B4-BE49-F238E27FC236}">
                    <a16:creationId xmlns:a16="http://schemas.microsoft.com/office/drawing/2014/main" id="{00BA92F9-6472-1750-D3AB-F112437EB436}"/>
                  </a:ext>
                </a:extLst>
              </p:cNvPr>
              <p:cNvPicPr/>
              <p:nvPr/>
            </p:nvPicPr>
            <p:blipFill>
              <a:blip r:embed="rId32"/>
              <a:stretch>
                <a:fillRect/>
              </a:stretch>
            </p:blipFill>
            <p:spPr>
              <a:xfrm>
                <a:off x="247421" y="349055"/>
                <a:ext cx="2304355" cy="255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8" name="Ink 107">
                <a:extLst>
                  <a:ext uri="{FF2B5EF4-FFF2-40B4-BE49-F238E27FC236}">
                    <a16:creationId xmlns:a16="http://schemas.microsoft.com/office/drawing/2014/main" id="{72C7C6C1-968B-9A9A-5E0A-B57A783074BC}"/>
                  </a:ext>
                </a:extLst>
              </p14:cNvPr>
              <p14:cNvContentPartPr/>
              <p14:nvPr/>
            </p14:nvContentPartPr>
            <p14:xfrm>
              <a:off x="560619" y="2057975"/>
              <a:ext cx="31680" cy="870480"/>
            </p14:xfrm>
          </p:contentPart>
        </mc:Choice>
        <mc:Fallback xmlns="">
          <p:pic>
            <p:nvPicPr>
              <p:cNvPr id="108" name="Ink 107">
                <a:extLst>
                  <a:ext uri="{FF2B5EF4-FFF2-40B4-BE49-F238E27FC236}">
                    <a16:creationId xmlns:a16="http://schemas.microsoft.com/office/drawing/2014/main" id="{72C7C6C1-968B-9A9A-5E0A-B57A783074BC}"/>
                  </a:ext>
                </a:extLst>
              </p:cNvPr>
              <p:cNvPicPr/>
              <p:nvPr/>
            </p:nvPicPr>
            <p:blipFill>
              <a:blip r:embed="rId34"/>
              <a:stretch>
                <a:fillRect/>
              </a:stretch>
            </p:blipFill>
            <p:spPr>
              <a:xfrm>
                <a:off x="545139" y="2042495"/>
                <a:ext cx="6228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0" name="Ink 339">
                <a:extLst>
                  <a:ext uri="{FF2B5EF4-FFF2-40B4-BE49-F238E27FC236}">
                    <a16:creationId xmlns:a16="http://schemas.microsoft.com/office/drawing/2014/main" id="{00FFA79F-193C-4228-5A7C-E9D806E56400}"/>
                  </a:ext>
                </a:extLst>
              </p14:cNvPr>
              <p14:cNvContentPartPr/>
              <p14:nvPr/>
            </p14:nvContentPartPr>
            <p14:xfrm>
              <a:off x="5523621" y="579995"/>
              <a:ext cx="110160" cy="533520"/>
            </p14:xfrm>
          </p:contentPart>
        </mc:Choice>
        <mc:Fallback xmlns="">
          <p:pic>
            <p:nvPicPr>
              <p:cNvPr id="340" name="Ink 339">
                <a:extLst>
                  <a:ext uri="{FF2B5EF4-FFF2-40B4-BE49-F238E27FC236}">
                    <a16:creationId xmlns:a16="http://schemas.microsoft.com/office/drawing/2014/main" id="{00FFA79F-193C-4228-5A7C-E9D806E56400}"/>
                  </a:ext>
                </a:extLst>
              </p:cNvPr>
              <p:cNvPicPr/>
              <p:nvPr/>
            </p:nvPicPr>
            <p:blipFill>
              <a:blip r:embed="rId36"/>
              <a:stretch>
                <a:fillRect/>
              </a:stretch>
            </p:blipFill>
            <p:spPr>
              <a:xfrm>
                <a:off x="5508141" y="564515"/>
                <a:ext cx="14076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5" name="Ink 344">
                <a:extLst>
                  <a:ext uri="{FF2B5EF4-FFF2-40B4-BE49-F238E27FC236}">
                    <a16:creationId xmlns:a16="http://schemas.microsoft.com/office/drawing/2014/main" id="{8CCBFBFD-9481-289E-7864-19CDEB3C4F11}"/>
                  </a:ext>
                </a:extLst>
              </p14:cNvPr>
              <p14:cNvContentPartPr/>
              <p14:nvPr/>
            </p14:nvContentPartPr>
            <p14:xfrm>
              <a:off x="7024461" y="681875"/>
              <a:ext cx="199800" cy="110160"/>
            </p14:xfrm>
          </p:contentPart>
        </mc:Choice>
        <mc:Fallback xmlns="">
          <p:pic>
            <p:nvPicPr>
              <p:cNvPr id="345" name="Ink 344">
                <a:extLst>
                  <a:ext uri="{FF2B5EF4-FFF2-40B4-BE49-F238E27FC236}">
                    <a16:creationId xmlns:a16="http://schemas.microsoft.com/office/drawing/2014/main" id="{8CCBFBFD-9481-289E-7864-19CDEB3C4F11}"/>
                  </a:ext>
                </a:extLst>
              </p:cNvPr>
              <p:cNvPicPr/>
              <p:nvPr/>
            </p:nvPicPr>
            <p:blipFill>
              <a:blip r:embed="rId38"/>
              <a:stretch>
                <a:fillRect/>
              </a:stretch>
            </p:blipFill>
            <p:spPr>
              <a:xfrm>
                <a:off x="7008981" y="666395"/>
                <a:ext cx="230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6" name="Ink 345">
                <a:extLst>
                  <a:ext uri="{FF2B5EF4-FFF2-40B4-BE49-F238E27FC236}">
                    <a16:creationId xmlns:a16="http://schemas.microsoft.com/office/drawing/2014/main" id="{FA24A6F3-8ACC-C155-B7F2-349D606BFCAA}"/>
                  </a:ext>
                </a:extLst>
              </p14:cNvPr>
              <p14:cNvContentPartPr/>
              <p14:nvPr/>
            </p14:nvContentPartPr>
            <p14:xfrm>
              <a:off x="6299781" y="587915"/>
              <a:ext cx="415440" cy="317520"/>
            </p14:xfrm>
          </p:contentPart>
        </mc:Choice>
        <mc:Fallback xmlns="">
          <p:pic>
            <p:nvPicPr>
              <p:cNvPr id="346" name="Ink 345">
                <a:extLst>
                  <a:ext uri="{FF2B5EF4-FFF2-40B4-BE49-F238E27FC236}">
                    <a16:creationId xmlns:a16="http://schemas.microsoft.com/office/drawing/2014/main" id="{FA24A6F3-8ACC-C155-B7F2-349D606BFCAA}"/>
                  </a:ext>
                </a:extLst>
              </p:cNvPr>
              <p:cNvPicPr/>
              <p:nvPr/>
            </p:nvPicPr>
            <p:blipFill>
              <a:blip r:embed="rId40"/>
              <a:stretch>
                <a:fillRect/>
              </a:stretch>
            </p:blipFill>
            <p:spPr>
              <a:xfrm>
                <a:off x="6284314" y="572417"/>
                <a:ext cx="446014" cy="34815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2" name="Ink 371">
                <a:extLst>
                  <a:ext uri="{FF2B5EF4-FFF2-40B4-BE49-F238E27FC236}">
                    <a16:creationId xmlns:a16="http://schemas.microsoft.com/office/drawing/2014/main" id="{E5358C33-DE90-F58B-6BD3-5EB50D64FDA8}"/>
                  </a:ext>
                </a:extLst>
              </p14:cNvPr>
              <p14:cNvContentPartPr/>
              <p14:nvPr/>
            </p14:nvContentPartPr>
            <p14:xfrm>
              <a:off x="5798661" y="1520675"/>
              <a:ext cx="242640" cy="713880"/>
            </p14:xfrm>
          </p:contentPart>
        </mc:Choice>
        <mc:Fallback xmlns="">
          <p:pic>
            <p:nvPicPr>
              <p:cNvPr id="372" name="Ink 371">
                <a:extLst>
                  <a:ext uri="{FF2B5EF4-FFF2-40B4-BE49-F238E27FC236}">
                    <a16:creationId xmlns:a16="http://schemas.microsoft.com/office/drawing/2014/main" id="{E5358C33-DE90-F58B-6BD3-5EB50D64FDA8}"/>
                  </a:ext>
                </a:extLst>
              </p:cNvPr>
              <p:cNvPicPr/>
              <p:nvPr/>
            </p:nvPicPr>
            <p:blipFill>
              <a:blip r:embed="rId42"/>
              <a:stretch>
                <a:fillRect/>
              </a:stretch>
            </p:blipFill>
            <p:spPr>
              <a:xfrm>
                <a:off x="5783181" y="1505195"/>
                <a:ext cx="2732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3" name="Ink 372">
                <a:extLst>
                  <a:ext uri="{FF2B5EF4-FFF2-40B4-BE49-F238E27FC236}">
                    <a16:creationId xmlns:a16="http://schemas.microsoft.com/office/drawing/2014/main" id="{AE1BA2E7-528A-B591-CD47-802F104FD7A1}"/>
                  </a:ext>
                </a:extLst>
              </p14:cNvPr>
              <p14:cNvContentPartPr/>
              <p14:nvPr/>
            </p14:nvContentPartPr>
            <p14:xfrm>
              <a:off x="4292421" y="1324835"/>
              <a:ext cx="972720" cy="1184040"/>
            </p14:xfrm>
          </p:contentPart>
        </mc:Choice>
        <mc:Fallback xmlns="">
          <p:pic>
            <p:nvPicPr>
              <p:cNvPr id="373" name="Ink 372">
                <a:extLst>
                  <a:ext uri="{FF2B5EF4-FFF2-40B4-BE49-F238E27FC236}">
                    <a16:creationId xmlns:a16="http://schemas.microsoft.com/office/drawing/2014/main" id="{AE1BA2E7-528A-B591-CD47-802F104FD7A1}"/>
                  </a:ext>
                </a:extLst>
              </p:cNvPr>
              <p:cNvPicPr/>
              <p:nvPr/>
            </p:nvPicPr>
            <p:blipFill>
              <a:blip r:embed="rId44"/>
              <a:stretch>
                <a:fillRect/>
              </a:stretch>
            </p:blipFill>
            <p:spPr>
              <a:xfrm>
                <a:off x="4276941" y="1309355"/>
                <a:ext cx="100332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4" name="Ink 373">
                <a:extLst>
                  <a:ext uri="{FF2B5EF4-FFF2-40B4-BE49-F238E27FC236}">
                    <a16:creationId xmlns:a16="http://schemas.microsoft.com/office/drawing/2014/main" id="{32B92548-67B6-67AD-56E6-9F66EBC71A02}"/>
                  </a:ext>
                </a:extLst>
              </p14:cNvPr>
              <p14:cNvContentPartPr/>
              <p14:nvPr/>
            </p14:nvContentPartPr>
            <p14:xfrm>
              <a:off x="3461901" y="1751795"/>
              <a:ext cx="611640" cy="316440"/>
            </p14:xfrm>
          </p:contentPart>
        </mc:Choice>
        <mc:Fallback xmlns="">
          <p:pic>
            <p:nvPicPr>
              <p:cNvPr id="374" name="Ink 373">
                <a:extLst>
                  <a:ext uri="{FF2B5EF4-FFF2-40B4-BE49-F238E27FC236}">
                    <a16:creationId xmlns:a16="http://schemas.microsoft.com/office/drawing/2014/main" id="{32B92548-67B6-67AD-56E6-9F66EBC71A02}"/>
                  </a:ext>
                </a:extLst>
              </p:cNvPr>
              <p:cNvPicPr/>
              <p:nvPr/>
            </p:nvPicPr>
            <p:blipFill>
              <a:blip r:embed="rId46"/>
              <a:stretch>
                <a:fillRect/>
              </a:stretch>
            </p:blipFill>
            <p:spPr>
              <a:xfrm>
                <a:off x="3446430" y="1736315"/>
                <a:ext cx="642222"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5" name="Ink 374">
                <a:extLst>
                  <a:ext uri="{FF2B5EF4-FFF2-40B4-BE49-F238E27FC236}">
                    <a16:creationId xmlns:a16="http://schemas.microsoft.com/office/drawing/2014/main" id="{652681B7-68E6-82A1-9AB9-EF0F5D5D8F6D}"/>
                  </a:ext>
                </a:extLst>
              </p14:cNvPr>
              <p14:cNvContentPartPr/>
              <p14:nvPr/>
            </p14:nvContentPartPr>
            <p14:xfrm>
              <a:off x="8040021" y="501875"/>
              <a:ext cx="47520" cy="438480"/>
            </p14:xfrm>
          </p:contentPart>
        </mc:Choice>
        <mc:Fallback xmlns="">
          <p:pic>
            <p:nvPicPr>
              <p:cNvPr id="375" name="Ink 374">
                <a:extLst>
                  <a:ext uri="{FF2B5EF4-FFF2-40B4-BE49-F238E27FC236}">
                    <a16:creationId xmlns:a16="http://schemas.microsoft.com/office/drawing/2014/main" id="{652681B7-68E6-82A1-9AB9-EF0F5D5D8F6D}"/>
                  </a:ext>
                </a:extLst>
              </p:cNvPr>
              <p:cNvPicPr/>
              <p:nvPr/>
            </p:nvPicPr>
            <p:blipFill>
              <a:blip r:embed="rId48"/>
              <a:stretch>
                <a:fillRect/>
              </a:stretch>
            </p:blipFill>
            <p:spPr>
              <a:xfrm>
                <a:off x="8024541" y="486395"/>
                <a:ext cx="781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9" name="Ink 428">
                <a:extLst>
                  <a:ext uri="{FF2B5EF4-FFF2-40B4-BE49-F238E27FC236}">
                    <a16:creationId xmlns:a16="http://schemas.microsoft.com/office/drawing/2014/main" id="{C85CD61C-21CB-38AD-3149-BFE0BD308EA6}"/>
                  </a:ext>
                </a:extLst>
              </p14:cNvPr>
              <p14:cNvContentPartPr/>
              <p14:nvPr/>
            </p14:nvContentPartPr>
            <p14:xfrm>
              <a:off x="7115901" y="1277675"/>
              <a:ext cx="727560" cy="502200"/>
            </p14:xfrm>
          </p:contentPart>
        </mc:Choice>
        <mc:Fallback xmlns="">
          <p:pic>
            <p:nvPicPr>
              <p:cNvPr id="429" name="Ink 428">
                <a:extLst>
                  <a:ext uri="{FF2B5EF4-FFF2-40B4-BE49-F238E27FC236}">
                    <a16:creationId xmlns:a16="http://schemas.microsoft.com/office/drawing/2014/main" id="{C85CD61C-21CB-38AD-3149-BFE0BD308EA6}"/>
                  </a:ext>
                </a:extLst>
              </p:cNvPr>
              <p:cNvPicPr/>
              <p:nvPr/>
            </p:nvPicPr>
            <p:blipFill>
              <a:blip r:embed="rId50"/>
              <a:stretch>
                <a:fillRect/>
              </a:stretch>
            </p:blipFill>
            <p:spPr>
              <a:xfrm>
                <a:off x="7100429" y="1262195"/>
                <a:ext cx="758145"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6" name="Ink 475">
                <a:extLst>
                  <a:ext uri="{FF2B5EF4-FFF2-40B4-BE49-F238E27FC236}">
                    <a16:creationId xmlns:a16="http://schemas.microsoft.com/office/drawing/2014/main" id="{99D6F711-89A9-431B-544D-3B2D6C9F5DF9}"/>
                  </a:ext>
                </a:extLst>
              </p14:cNvPr>
              <p14:cNvContentPartPr/>
              <p14:nvPr/>
            </p14:nvContentPartPr>
            <p14:xfrm>
              <a:off x="8212461" y="1309355"/>
              <a:ext cx="1176480" cy="2046240"/>
            </p14:xfrm>
          </p:contentPart>
        </mc:Choice>
        <mc:Fallback xmlns="">
          <p:pic>
            <p:nvPicPr>
              <p:cNvPr id="476" name="Ink 475">
                <a:extLst>
                  <a:ext uri="{FF2B5EF4-FFF2-40B4-BE49-F238E27FC236}">
                    <a16:creationId xmlns:a16="http://schemas.microsoft.com/office/drawing/2014/main" id="{99D6F711-89A9-431B-544D-3B2D6C9F5DF9}"/>
                  </a:ext>
                </a:extLst>
              </p:cNvPr>
              <p:cNvPicPr/>
              <p:nvPr/>
            </p:nvPicPr>
            <p:blipFill>
              <a:blip r:embed="rId52"/>
              <a:stretch>
                <a:fillRect/>
              </a:stretch>
            </p:blipFill>
            <p:spPr>
              <a:xfrm>
                <a:off x="8196976" y="1293878"/>
                <a:ext cx="1207089" cy="207683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7" name="Ink 476">
                <a:extLst>
                  <a:ext uri="{FF2B5EF4-FFF2-40B4-BE49-F238E27FC236}">
                    <a16:creationId xmlns:a16="http://schemas.microsoft.com/office/drawing/2014/main" id="{630F4905-96F5-5D07-659A-F65450684B85}"/>
                  </a:ext>
                </a:extLst>
              </p14:cNvPr>
              <p14:cNvContentPartPr/>
              <p14:nvPr/>
            </p14:nvContentPartPr>
            <p14:xfrm>
              <a:off x="7130661" y="2061755"/>
              <a:ext cx="862560" cy="1184040"/>
            </p14:xfrm>
          </p:contentPart>
        </mc:Choice>
        <mc:Fallback xmlns="">
          <p:pic>
            <p:nvPicPr>
              <p:cNvPr id="477" name="Ink 476">
                <a:extLst>
                  <a:ext uri="{FF2B5EF4-FFF2-40B4-BE49-F238E27FC236}">
                    <a16:creationId xmlns:a16="http://schemas.microsoft.com/office/drawing/2014/main" id="{630F4905-96F5-5D07-659A-F65450684B85}"/>
                  </a:ext>
                </a:extLst>
              </p:cNvPr>
              <p:cNvPicPr/>
              <p:nvPr/>
            </p:nvPicPr>
            <p:blipFill>
              <a:blip r:embed="rId54"/>
              <a:stretch>
                <a:fillRect/>
              </a:stretch>
            </p:blipFill>
            <p:spPr>
              <a:xfrm>
                <a:off x="7115187" y="2046275"/>
                <a:ext cx="893147"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8" name="Ink 477">
                <a:extLst>
                  <a:ext uri="{FF2B5EF4-FFF2-40B4-BE49-F238E27FC236}">
                    <a16:creationId xmlns:a16="http://schemas.microsoft.com/office/drawing/2014/main" id="{3BE56C51-65BC-EF4B-4CF4-0E18D1FA9CD9}"/>
                  </a:ext>
                </a:extLst>
              </p14:cNvPr>
              <p14:cNvContentPartPr/>
              <p14:nvPr/>
            </p14:nvContentPartPr>
            <p14:xfrm>
              <a:off x="6738621" y="1222955"/>
              <a:ext cx="313920" cy="2249280"/>
            </p14:xfrm>
          </p:contentPart>
        </mc:Choice>
        <mc:Fallback xmlns="">
          <p:pic>
            <p:nvPicPr>
              <p:cNvPr id="478" name="Ink 477">
                <a:extLst>
                  <a:ext uri="{FF2B5EF4-FFF2-40B4-BE49-F238E27FC236}">
                    <a16:creationId xmlns:a16="http://schemas.microsoft.com/office/drawing/2014/main" id="{3BE56C51-65BC-EF4B-4CF4-0E18D1FA9CD9}"/>
                  </a:ext>
                </a:extLst>
              </p:cNvPr>
              <p:cNvPicPr/>
              <p:nvPr/>
            </p:nvPicPr>
            <p:blipFill>
              <a:blip r:embed="rId56"/>
              <a:stretch>
                <a:fillRect/>
              </a:stretch>
            </p:blipFill>
            <p:spPr>
              <a:xfrm>
                <a:off x="6723141" y="1207477"/>
                <a:ext cx="344520" cy="227987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9" name="Ink 478">
                <a:extLst>
                  <a:ext uri="{FF2B5EF4-FFF2-40B4-BE49-F238E27FC236}">
                    <a16:creationId xmlns:a16="http://schemas.microsoft.com/office/drawing/2014/main" id="{CEFE7CE3-16DB-8450-32B7-54848F8B86AB}"/>
                  </a:ext>
                </a:extLst>
              </p14:cNvPr>
              <p14:cNvContentPartPr/>
              <p14:nvPr/>
            </p14:nvContentPartPr>
            <p14:xfrm>
              <a:off x="9451221" y="1175795"/>
              <a:ext cx="188640" cy="2242440"/>
            </p14:xfrm>
          </p:contentPart>
        </mc:Choice>
        <mc:Fallback xmlns="">
          <p:pic>
            <p:nvPicPr>
              <p:cNvPr id="479" name="Ink 478">
                <a:extLst>
                  <a:ext uri="{FF2B5EF4-FFF2-40B4-BE49-F238E27FC236}">
                    <a16:creationId xmlns:a16="http://schemas.microsoft.com/office/drawing/2014/main" id="{CEFE7CE3-16DB-8450-32B7-54848F8B86AB}"/>
                  </a:ext>
                </a:extLst>
              </p:cNvPr>
              <p:cNvPicPr/>
              <p:nvPr/>
            </p:nvPicPr>
            <p:blipFill>
              <a:blip r:embed="rId58"/>
              <a:stretch>
                <a:fillRect/>
              </a:stretch>
            </p:blipFill>
            <p:spPr>
              <a:xfrm>
                <a:off x="9435741" y="1160315"/>
                <a:ext cx="219240" cy="227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2" name="Ink 481">
                <a:extLst>
                  <a:ext uri="{FF2B5EF4-FFF2-40B4-BE49-F238E27FC236}">
                    <a16:creationId xmlns:a16="http://schemas.microsoft.com/office/drawing/2014/main" id="{E7B8B42A-88B9-EC16-88CB-385B4D62BC5E}"/>
                  </a:ext>
                </a:extLst>
              </p14:cNvPr>
              <p14:cNvContentPartPr/>
              <p14:nvPr/>
            </p14:nvContentPartPr>
            <p14:xfrm>
              <a:off x="9780261" y="1999115"/>
              <a:ext cx="180720" cy="78840"/>
            </p14:xfrm>
          </p:contentPart>
        </mc:Choice>
        <mc:Fallback xmlns="">
          <p:pic>
            <p:nvPicPr>
              <p:cNvPr id="482" name="Ink 481">
                <a:extLst>
                  <a:ext uri="{FF2B5EF4-FFF2-40B4-BE49-F238E27FC236}">
                    <a16:creationId xmlns:a16="http://schemas.microsoft.com/office/drawing/2014/main" id="{E7B8B42A-88B9-EC16-88CB-385B4D62BC5E}"/>
                  </a:ext>
                </a:extLst>
              </p:cNvPr>
              <p:cNvPicPr/>
              <p:nvPr/>
            </p:nvPicPr>
            <p:blipFill>
              <a:blip r:embed="rId60"/>
              <a:stretch>
                <a:fillRect/>
              </a:stretch>
            </p:blipFill>
            <p:spPr>
              <a:xfrm>
                <a:off x="9764781" y="1983635"/>
                <a:ext cx="211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5" name="Ink 484">
                <a:extLst>
                  <a:ext uri="{FF2B5EF4-FFF2-40B4-BE49-F238E27FC236}">
                    <a16:creationId xmlns:a16="http://schemas.microsoft.com/office/drawing/2014/main" id="{BCA8ED6F-EB76-0648-2F75-DC93FEA51AD2}"/>
                  </a:ext>
                </a:extLst>
              </p14:cNvPr>
              <p14:cNvContentPartPr/>
              <p14:nvPr/>
            </p14:nvContentPartPr>
            <p14:xfrm>
              <a:off x="6091341" y="1348235"/>
              <a:ext cx="247680" cy="282600"/>
            </p14:xfrm>
          </p:contentPart>
        </mc:Choice>
        <mc:Fallback xmlns="">
          <p:pic>
            <p:nvPicPr>
              <p:cNvPr id="485" name="Ink 484">
                <a:extLst>
                  <a:ext uri="{FF2B5EF4-FFF2-40B4-BE49-F238E27FC236}">
                    <a16:creationId xmlns:a16="http://schemas.microsoft.com/office/drawing/2014/main" id="{BCA8ED6F-EB76-0648-2F75-DC93FEA51AD2}"/>
                  </a:ext>
                </a:extLst>
              </p:cNvPr>
              <p:cNvPicPr/>
              <p:nvPr/>
            </p:nvPicPr>
            <p:blipFill>
              <a:blip r:embed="rId62"/>
              <a:stretch>
                <a:fillRect/>
              </a:stretch>
            </p:blipFill>
            <p:spPr>
              <a:xfrm>
                <a:off x="6075861" y="1332755"/>
                <a:ext cx="2782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2" name="Ink 491">
                <a:extLst>
                  <a:ext uri="{FF2B5EF4-FFF2-40B4-BE49-F238E27FC236}">
                    <a16:creationId xmlns:a16="http://schemas.microsoft.com/office/drawing/2014/main" id="{8A038E32-FDB5-905E-DB8F-22EA51514F56}"/>
                  </a:ext>
                </a:extLst>
              </p14:cNvPr>
              <p14:cNvContentPartPr/>
              <p14:nvPr/>
            </p14:nvContentPartPr>
            <p14:xfrm>
              <a:off x="6158661" y="1724795"/>
              <a:ext cx="556920" cy="423720"/>
            </p14:xfrm>
          </p:contentPart>
        </mc:Choice>
        <mc:Fallback xmlns="">
          <p:pic>
            <p:nvPicPr>
              <p:cNvPr id="492" name="Ink 491">
                <a:extLst>
                  <a:ext uri="{FF2B5EF4-FFF2-40B4-BE49-F238E27FC236}">
                    <a16:creationId xmlns:a16="http://schemas.microsoft.com/office/drawing/2014/main" id="{8A038E32-FDB5-905E-DB8F-22EA51514F56}"/>
                  </a:ext>
                </a:extLst>
              </p:cNvPr>
              <p:cNvPicPr/>
              <p:nvPr/>
            </p:nvPicPr>
            <p:blipFill>
              <a:blip r:embed="rId64"/>
              <a:stretch>
                <a:fillRect/>
              </a:stretch>
            </p:blipFill>
            <p:spPr>
              <a:xfrm>
                <a:off x="6143181" y="1709315"/>
                <a:ext cx="5875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3" name="Ink 492">
                <a:extLst>
                  <a:ext uri="{FF2B5EF4-FFF2-40B4-BE49-F238E27FC236}">
                    <a16:creationId xmlns:a16="http://schemas.microsoft.com/office/drawing/2014/main" id="{DB3F544C-BD11-1626-65BF-2A4FFD03A2C1}"/>
                  </a:ext>
                </a:extLst>
              </p14:cNvPr>
              <p14:cNvContentPartPr/>
              <p14:nvPr/>
            </p14:nvContentPartPr>
            <p14:xfrm>
              <a:off x="10297941" y="1332755"/>
              <a:ext cx="23760" cy="211320"/>
            </p14:xfrm>
          </p:contentPart>
        </mc:Choice>
        <mc:Fallback xmlns="">
          <p:pic>
            <p:nvPicPr>
              <p:cNvPr id="493" name="Ink 492">
                <a:extLst>
                  <a:ext uri="{FF2B5EF4-FFF2-40B4-BE49-F238E27FC236}">
                    <a16:creationId xmlns:a16="http://schemas.microsoft.com/office/drawing/2014/main" id="{DB3F544C-BD11-1626-65BF-2A4FFD03A2C1}"/>
                  </a:ext>
                </a:extLst>
              </p:cNvPr>
              <p:cNvPicPr/>
              <p:nvPr/>
            </p:nvPicPr>
            <p:blipFill>
              <a:blip r:embed="rId66"/>
              <a:stretch>
                <a:fillRect/>
              </a:stretch>
            </p:blipFill>
            <p:spPr>
              <a:xfrm>
                <a:off x="10282461" y="1317275"/>
                <a:ext cx="54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1" name="Ink 500">
                <a:extLst>
                  <a:ext uri="{FF2B5EF4-FFF2-40B4-BE49-F238E27FC236}">
                    <a16:creationId xmlns:a16="http://schemas.microsoft.com/office/drawing/2014/main" id="{EC5C3E2F-CE2C-BEA6-12DC-7FA09C465798}"/>
                  </a:ext>
                </a:extLst>
              </p14:cNvPr>
              <p14:cNvContentPartPr/>
              <p14:nvPr/>
            </p14:nvContentPartPr>
            <p14:xfrm>
              <a:off x="10893741" y="1175795"/>
              <a:ext cx="407880" cy="1795680"/>
            </p14:xfrm>
          </p:contentPart>
        </mc:Choice>
        <mc:Fallback xmlns="">
          <p:pic>
            <p:nvPicPr>
              <p:cNvPr id="501" name="Ink 500">
                <a:extLst>
                  <a:ext uri="{FF2B5EF4-FFF2-40B4-BE49-F238E27FC236}">
                    <a16:creationId xmlns:a16="http://schemas.microsoft.com/office/drawing/2014/main" id="{EC5C3E2F-CE2C-BEA6-12DC-7FA09C465798}"/>
                  </a:ext>
                </a:extLst>
              </p:cNvPr>
              <p:cNvPicPr/>
              <p:nvPr/>
            </p:nvPicPr>
            <p:blipFill>
              <a:blip r:embed="rId68"/>
              <a:stretch>
                <a:fillRect/>
              </a:stretch>
            </p:blipFill>
            <p:spPr>
              <a:xfrm>
                <a:off x="10878261" y="1160315"/>
                <a:ext cx="438480" cy="1826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 name="Ink 501">
                <a:extLst>
                  <a:ext uri="{FF2B5EF4-FFF2-40B4-BE49-F238E27FC236}">
                    <a16:creationId xmlns:a16="http://schemas.microsoft.com/office/drawing/2014/main" id="{2FCAF444-F3CF-38AC-FBBF-50F8A787CD68}"/>
                  </a:ext>
                </a:extLst>
              </p14:cNvPr>
              <p14:cNvContentPartPr/>
              <p14:nvPr/>
            </p14:nvContentPartPr>
            <p14:xfrm>
              <a:off x="10015701" y="1191635"/>
              <a:ext cx="407880" cy="1819080"/>
            </p14:xfrm>
          </p:contentPart>
        </mc:Choice>
        <mc:Fallback xmlns="">
          <p:pic>
            <p:nvPicPr>
              <p:cNvPr id="502" name="Ink 501">
                <a:extLst>
                  <a:ext uri="{FF2B5EF4-FFF2-40B4-BE49-F238E27FC236}">
                    <a16:creationId xmlns:a16="http://schemas.microsoft.com/office/drawing/2014/main" id="{2FCAF444-F3CF-38AC-FBBF-50F8A787CD68}"/>
                  </a:ext>
                </a:extLst>
              </p:cNvPr>
              <p:cNvPicPr/>
              <p:nvPr/>
            </p:nvPicPr>
            <p:blipFill>
              <a:blip r:embed="rId70"/>
              <a:stretch>
                <a:fillRect/>
              </a:stretch>
            </p:blipFill>
            <p:spPr>
              <a:xfrm>
                <a:off x="10000235" y="1176155"/>
                <a:ext cx="438453" cy="1849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4" name="Ink 523">
                <a:extLst>
                  <a:ext uri="{FF2B5EF4-FFF2-40B4-BE49-F238E27FC236}">
                    <a16:creationId xmlns:a16="http://schemas.microsoft.com/office/drawing/2014/main" id="{31548D16-A961-B4F1-5E10-6C8BD8F24003}"/>
                  </a:ext>
                </a:extLst>
              </p14:cNvPr>
              <p14:cNvContentPartPr/>
              <p14:nvPr/>
            </p14:nvContentPartPr>
            <p14:xfrm>
              <a:off x="757221" y="4586075"/>
              <a:ext cx="854640" cy="650880"/>
            </p14:xfrm>
          </p:contentPart>
        </mc:Choice>
        <mc:Fallback xmlns="">
          <p:pic>
            <p:nvPicPr>
              <p:cNvPr id="524" name="Ink 523">
                <a:extLst>
                  <a:ext uri="{FF2B5EF4-FFF2-40B4-BE49-F238E27FC236}">
                    <a16:creationId xmlns:a16="http://schemas.microsoft.com/office/drawing/2014/main" id="{31548D16-A961-B4F1-5E10-6C8BD8F24003}"/>
                  </a:ext>
                </a:extLst>
              </p:cNvPr>
              <p:cNvPicPr/>
              <p:nvPr/>
            </p:nvPicPr>
            <p:blipFill>
              <a:blip r:embed="rId72"/>
              <a:stretch>
                <a:fillRect/>
              </a:stretch>
            </p:blipFill>
            <p:spPr>
              <a:xfrm>
                <a:off x="741748" y="4570595"/>
                <a:ext cx="885227"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9" name="Ink 528">
                <a:extLst>
                  <a:ext uri="{FF2B5EF4-FFF2-40B4-BE49-F238E27FC236}">
                    <a16:creationId xmlns:a16="http://schemas.microsoft.com/office/drawing/2014/main" id="{BF0229D5-902E-CC85-EEDA-1793B16D0EAD}"/>
                  </a:ext>
                </a:extLst>
              </p14:cNvPr>
              <p14:cNvContentPartPr/>
              <p14:nvPr/>
            </p14:nvContentPartPr>
            <p14:xfrm>
              <a:off x="1791861" y="4777595"/>
              <a:ext cx="642960" cy="278640"/>
            </p14:xfrm>
          </p:contentPart>
        </mc:Choice>
        <mc:Fallback xmlns="">
          <p:pic>
            <p:nvPicPr>
              <p:cNvPr id="529" name="Ink 528">
                <a:extLst>
                  <a:ext uri="{FF2B5EF4-FFF2-40B4-BE49-F238E27FC236}">
                    <a16:creationId xmlns:a16="http://schemas.microsoft.com/office/drawing/2014/main" id="{BF0229D5-902E-CC85-EEDA-1793B16D0EAD}"/>
                  </a:ext>
                </a:extLst>
              </p:cNvPr>
              <p:cNvPicPr/>
              <p:nvPr/>
            </p:nvPicPr>
            <p:blipFill>
              <a:blip r:embed="rId74"/>
              <a:stretch>
                <a:fillRect/>
              </a:stretch>
            </p:blipFill>
            <p:spPr>
              <a:xfrm>
                <a:off x="1776381" y="4762095"/>
                <a:ext cx="673560" cy="30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0" name="Ink 529">
                <a:extLst>
                  <a:ext uri="{FF2B5EF4-FFF2-40B4-BE49-F238E27FC236}">
                    <a16:creationId xmlns:a16="http://schemas.microsoft.com/office/drawing/2014/main" id="{E3AABD39-1ED1-7886-0368-054848FFDBB3}"/>
                  </a:ext>
                </a:extLst>
              </p14:cNvPr>
              <p14:cNvContentPartPr/>
              <p14:nvPr/>
            </p14:nvContentPartPr>
            <p14:xfrm>
              <a:off x="2983461" y="4429475"/>
              <a:ext cx="212040" cy="1474200"/>
            </p14:xfrm>
          </p:contentPart>
        </mc:Choice>
        <mc:Fallback xmlns="">
          <p:pic>
            <p:nvPicPr>
              <p:cNvPr id="530" name="Ink 529">
                <a:extLst>
                  <a:ext uri="{FF2B5EF4-FFF2-40B4-BE49-F238E27FC236}">
                    <a16:creationId xmlns:a16="http://schemas.microsoft.com/office/drawing/2014/main" id="{E3AABD39-1ED1-7886-0368-054848FFDBB3}"/>
                  </a:ext>
                </a:extLst>
              </p:cNvPr>
              <p:cNvPicPr/>
              <p:nvPr/>
            </p:nvPicPr>
            <p:blipFill>
              <a:blip r:embed="rId76"/>
              <a:stretch>
                <a:fillRect/>
              </a:stretch>
            </p:blipFill>
            <p:spPr>
              <a:xfrm>
                <a:off x="2967981" y="4413995"/>
                <a:ext cx="242640" cy="1504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1" name="Ink 530">
                <a:extLst>
                  <a:ext uri="{FF2B5EF4-FFF2-40B4-BE49-F238E27FC236}">
                    <a16:creationId xmlns:a16="http://schemas.microsoft.com/office/drawing/2014/main" id="{5C36F608-EA14-1CF5-3DE8-0CC029651829}"/>
                  </a:ext>
                </a:extLst>
              </p14:cNvPr>
              <p14:cNvContentPartPr/>
              <p14:nvPr/>
            </p14:nvContentPartPr>
            <p14:xfrm>
              <a:off x="3634341" y="4402475"/>
              <a:ext cx="23760" cy="279000"/>
            </p14:xfrm>
          </p:contentPart>
        </mc:Choice>
        <mc:Fallback xmlns="">
          <p:pic>
            <p:nvPicPr>
              <p:cNvPr id="531" name="Ink 530">
                <a:extLst>
                  <a:ext uri="{FF2B5EF4-FFF2-40B4-BE49-F238E27FC236}">
                    <a16:creationId xmlns:a16="http://schemas.microsoft.com/office/drawing/2014/main" id="{5C36F608-EA14-1CF5-3DE8-0CC029651829}"/>
                  </a:ext>
                </a:extLst>
              </p:cNvPr>
              <p:cNvPicPr/>
              <p:nvPr/>
            </p:nvPicPr>
            <p:blipFill>
              <a:blip r:embed="rId78"/>
              <a:stretch>
                <a:fillRect/>
              </a:stretch>
            </p:blipFill>
            <p:spPr>
              <a:xfrm>
                <a:off x="3618861" y="4386995"/>
                <a:ext cx="543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5" name="Ink 534">
                <a:extLst>
                  <a:ext uri="{FF2B5EF4-FFF2-40B4-BE49-F238E27FC236}">
                    <a16:creationId xmlns:a16="http://schemas.microsoft.com/office/drawing/2014/main" id="{099417BC-671B-B3D2-B9EC-EEE00562EB47}"/>
                  </a:ext>
                </a:extLst>
              </p14:cNvPr>
              <p14:cNvContentPartPr/>
              <p14:nvPr/>
            </p14:nvContentPartPr>
            <p14:xfrm>
              <a:off x="4198821" y="4397795"/>
              <a:ext cx="94320" cy="816120"/>
            </p14:xfrm>
          </p:contentPart>
        </mc:Choice>
        <mc:Fallback xmlns="">
          <p:pic>
            <p:nvPicPr>
              <p:cNvPr id="535" name="Ink 534">
                <a:extLst>
                  <a:ext uri="{FF2B5EF4-FFF2-40B4-BE49-F238E27FC236}">
                    <a16:creationId xmlns:a16="http://schemas.microsoft.com/office/drawing/2014/main" id="{099417BC-671B-B3D2-B9EC-EEE00562EB47}"/>
                  </a:ext>
                </a:extLst>
              </p:cNvPr>
              <p:cNvPicPr/>
              <p:nvPr/>
            </p:nvPicPr>
            <p:blipFill>
              <a:blip r:embed="rId80"/>
              <a:stretch>
                <a:fillRect/>
              </a:stretch>
            </p:blipFill>
            <p:spPr>
              <a:xfrm>
                <a:off x="4183341" y="4382308"/>
                <a:ext cx="124920" cy="84673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9" name="Ink 538">
                <a:extLst>
                  <a:ext uri="{FF2B5EF4-FFF2-40B4-BE49-F238E27FC236}">
                    <a16:creationId xmlns:a16="http://schemas.microsoft.com/office/drawing/2014/main" id="{124B565F-6359-B42D-79BE-4DFEC683BD62}"/>
                  </a:ext>
                </a:extLst>
              </p14:cNvPr>
              <p14:cNvContentPartPr/>
              <p14:nvPr/>
            </p14:nvContentPartPr>
            <p14:xfrm>
              <a:off x="4198821" y="5534675"/>
              <a:ext cx="16200" cy="235440"/>
            </p14:xfrm>
          </p:contentPart>
        </mc:Choice>
        <mc:Fallback xmlns="">
          <p:pic>
            <p:nvPicPr>
              <p:cNvPr id="539" name="Ink 538">
                <a:extLst>
                  <a:ext uri="{FF2B5EF4-FFF2-40B4-BE49-F238E27FC236}">
                    <a16:creationId xmlns:a16="http://schemas.microsoft.com/office/drawing/2014/main" id="{124B565F-6359-B42D-79BE-4DFEC683BD62}"/>
                  </a:ext>
                </a:extLst>
              </p:cNvPr>
              <p:cNvPicPr/>
              <p:nvPr/>
            </p:nvPicPr>
            <p:blipFill>
              <a:blip r:embed="rId82"/>
              <a:stretch>
                <a:fillRect/>
              </a:stretch>
            </p:blipFill>
            <p:spPr>
              <a:xfrm>
                <a:off x="4183341" y="5519219"/>
                <a:ext cx="46800" cy="26599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1" name="Ink 540">
                <a:extLst>
                  <a:ext uri="{FF2B5EF4-FFF2-40B4-BE49-F238E27FC236}">
                    <a16:creationId xmlns:a16="http://schemas.microsoft.com/office/drawing/2014/main" id="{5A45FB19-6D1B-4D67-5C74-4EAF3E55DD8F}"/>
                  </a:ext>
                </a:extLst>
              </p14:cNvPr>
              <p14:cNvContentPartPr/>
              <p14:nvPr/>
            </p14:nvContentPartPr>
            <p14:xfrm>
              <a:off x="3516621" y="5032835"/>
              <a:ext cx="274680" cy="768960"/>
            </p14:xfrm>
          </p:contentPart>
        </mc:Choice>
        <mc:Fallback xmlns="">
          <p:pic>
            <p:nvPicPr>
              <p:cNvPr id="541" name="Ink 540">
                <a:extLst>
                  <a:ext uri="{FF2B5EF4-FFF2-40B4-BE49-F238E27FC236}">
                    <a16:creationId xmlns:a16="http://schemas.microsoft.com/office/drawing/2014/main" id="{5A45FB19-6D1B-4D67-5C74-4EAF3E55DD8F}"/>
                  </a:ext>
                </a:extLst>
              </p:cNvPr>
              <p:cNvPicPr/>
              <p:nvPr/>
            </p:nvPicPr>
            <p:blipFill>
              <a:blip r:embed="rId84"/>
              <a:stretch>
                <a:fillRect/>
              </a:stretch>
            </p:blipFill>
            <p:spPr>
              <a:xfrm>
                <a:off x="3501141" y="5017348"/>
                <a:ext cx="305280" cy="79957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3" name="Ink 542">
                <a:extLst>
                  <a:ext uri="{FF2B5EF4-FFF2-40B4-BE49-F238E27FC236}">
                    <a16:creationId xmlns:a16="http://schemas.microsoft.com/office/drawing/2014/main" id="{83B7099F-FC28-EEA9-6608-FE1C553D4DD9}"/>
                  </a:ext>
                </a:extLst>
              </p14:cNvPr>
              <p14:cNvContentPartPr/>
              <p14:nvPr/>
            </p14:nvContentPartPr>
            <p14:xfrm>
              <a:off x="4481061" y="4280435"/>
              <a:ext cx="478440" cy="1740600"/>
            </p14:xfrm>
          </p:contentPart>
        </mc:Choice>
        <mc:Fallback xmlns="">
          <p:pic>
            <p:nvPicPr>
              <p:cNvPr id="543" name="Ink 542">
                <a:extLst>
                  <a:ext uri="{FF2B5EF4-FFF2-40B4-BE49-F238E27FC236}">
                    <a16:creationId xmlns:a16="http://schemas.microsoft.com/office/drawing/2014/main" id="{83B7099F-FC28-EEA9-6608-FE1C553D4DD9}"/>
                  </a:ext>
                </a:extLst>
              </p:cNvPr>
              <p:cNvPicPr/>
              <p:nvPr/>
            </p:nvPicPr>
            <p:blipFill>
              <a:blip r:embed="rId86"/>
              <a:stretch>
                <a:fillRect/>
              </a:stretch>
            </p:blipFill>
            <p:spPr>
              <a:xfrm>
                <a:off x="4465581" y="4264958"/>
                <a:ext cx="509040" cy="177119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1" name="Ink 550">
                <a:extLst>
                  <a:ext uri="{FF2B5EF4-FFF2-40B4-BE49-F238E27FC236}">
                    <a16:creationId xmlns:a16="http://schemas.microsoft.com/office/drawing/2014/main" id="{FDB38DEE-4FA2-C530-C254-79BD8603569E}"/>
                  </a:ext>
                </a:extLst>
              </p14:cNvPr>
              <p14:cNvContentPartPr/>
              <p14:nvPr/>
            </p14:nvContentPartPr>
            <p14:xfrm>
              <a:off x="5147061" y="4272515"/>
              <a:ext cx="1074600" cy="1534320"/>
            </p14:xfrm>
          </p:contentPart>
        </mc:Choice>
        <mc:Fallback xmlns="">
          <p:pic>
            <p:nvPicPr>
              <p:cNvPr id="551" name="Ink 550">
                <a:extLst>
                  <a:ext uri="{FF2B5EF4-FFF2-40B4-BE49-F238E27FC236}">
                    <a16:creationId xmlns:a16="http://schemas.microsoft.com/office/drawing/2014/main" id="{FDB38DEE-4FA2-C530-C254-79BD8603569E}"/>
                  </a:ext>
                </a:extLst>
              </p:cNvPr>
              <p:cNvPicPr/>
              <p:nvPr/>
            </p:nvPicPr>
            <p:blipFill>
              <a:blip r:embed="rId88"/>
              <a:stretch>
                <a:fillRect/>
              </a:stretch>
            </p:blipFill>
            <p:spPr>
              <a:xfrm>
                <a:off x="5131576" y="4257035"/>
                <a:ext cx="1105210" cy="156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8" name="Ink 557">
                <a:extLst>
                  <a:ext uri="{FF2B5EF4-FFF2-40B4-BE49-F238E27FC236}">
                    <a16:creationId xmlns:a16="http://schemas.microsoft.com/office/drawing/2014/main" id="{748DE210-B3ED-16EE-3836-40DC4AAD1D24}"/>
                  </a:ext>
                </a:extLst>
              </p14:cNvPr>
              <p14:cNvContentPartPr/>
              <p14:nvPr/>
            </p14:nvContentPartPr>
            <p14:xfrm>
              <a:off x="6573741" y="4021595"/>
              <a:ext cx="792720" cy="1983600"/>
            </p14:xfrm>
          </p:contentPart>
        </mc:Choice>
        <mc:Fallback xmlns="">
          <p:pic>
            <p:nvPicPr>
              <p:cNvPr id="558" name="Ink 557">
                <a:extLst>
                  <a:ext uri="{FF2B5EF4-FFF2-40B4-BE49-F238E27FC236}">
                    <a16:creationId xmlns:a16="http://schemas.microsoft.com/office/drawing/2014/main" id="{748DE210-B3ED-16EE-3836-40DC4AAD1D24}"/>
                  </a:ext>
                </a:extLst>
              </p:cNvPr>
              <p:cNvPicPr/>
              <p:nvPr/>
            </p:nvPicPr>
            <p:blipFill>
              <a:blip r:embed="rId90"/>
              <a:stretch>
                <a:fillRect/>
              </a:stretch>
            </p:blipFill>
            <p:spPr>
              <a:xfrm>
                <a:off x="6558268" y="4006115"/>
                <a:ext cx="823306" cy="2014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9" name="Ink 578">
                <a:extLst>
                  <a:ext uri="{FF2B5EF4-FFF2-40B4-BE49-F238E27FC236}">
                    <a16:creationId xmlns:a16="http://schemas.microsoft.com/office/drawing/2014/main" id="{23F6651B-5709-67C7-02F1-6E97C174D022}"/>
                  </a:ext>
                </a:extLst>
              </p14:cNvPr>
              <p14:cNvContentPartPr/>
              <p14:nvPr/>
            </p14:nvContentPartPr>
            <p14:xfrm>
              <a:off x="7534941" y="4685435"/>
              <a:ext cx="457560" cy="536040"/>
            </p14:xfrm>
          </p:contentPart>
        </mc:Choice>
        <mc:Fallback xmlns="">
          <p:pic>
            <p:nvPicPr>
              <p:cNvPr id="579" name="Ink 578">
                <a:extLst>
                  <a:ext uri="{FF2B5EF4-FFF2-40B4-BE49-F238E27FC236}">
                    <a16:creationId xmlns:a16="http://schemas.microsoft.com/office/drawing/2014/main" id="{23F6651B-5709-67C7-02F1-6E97C174D022}"/>
                  </a:ext>
                </a:extLst>
              </p:cNvPr>
              <p:cNvPicPr/>
              <p:nvPr/>
            </p:nvPicPr>
            <p:blipFill>
              <a:blip r:embed="rId92"/>
              <a:stretch>
                <a:fillRect/>
              </a:stretch>
            </p:blipFill>
            <p:spPr>
              <a:xfrm>
                <a:off x="7519461" y="4669955"/>
                <a:ext cx="4881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7" name="Ink 586">
                <a:extLst>
                  <a:ext uri="{FF2B5EF4-FFF2-40B4-BE49-F238E27FC236}">
                    <a16:creationId xmlns:a16="http://schemas.microsoft.com/office/drawing/2014/main" id="{2D9621FE-DB7A-2501-8D3E-D8A09E653B59}"/>
                  </a:ext>
                </a:extLst>
              </p14:cNvPr>
              <p14:cNvContentPartPr/>
              <p14:nvPr/>
            </p14:nvContentPartPr>
            <p14:xfrm>
              <a:off x="10156821" y="3951035"/>
              <a:ext cx="266760" cy="199800"/>
            </p14:xfrm>
          </p:contentPart>
        </mc:Choice>
        <mc:Fallback xmlns="">
          <p:pic>
            <p:nvPicPr>
              <p:cNvPr id="587" name="Ink 586">
                <a:extLst>
                  <a:ext uri="{FF2B5EF4-FFF2-40B4-BE49-F238E27FC236}">
                    <a16:creationId xmlns:a16="http://schemas.microsoft.com/office/drawing/2014/main" id="{2D9621FE-DB7A-2501-8D3E-D8A09E653B59}"/>
                  </a:ext>
                </a:extLst>
              </p:cNvPr>
              <p:cNvPicPr/>
              <p:nvPr/>
            </p:nvPicPr>
            <p:blipFill>
              <a:blip r:embed="rId94"/>
              <a:stretch>
                <a:fillRect/>
              </a:stretch>
            </p:blipFill>
            <p:spPr>
              <a:xfrm>
                <a:off x="10141362" y="3935555"/>
                <a:ext cx="297319"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5" name="Ink 594">
                <a:extLst>
                  <a:ext uri="{FF2B5EF4-FFF2-40B4-BE49-F238E27FC236}">
                    <a16:creationId xmlns:a16="http://schemas.microsoft.com/office/drawing/2014/main" id="{341F1440-5C6F-4311-0CD2-48C52C88B008}"/>
                  </a:ext>
                </a:extLst>
              </p14:cNvPr>
              <p14:cNvContentPartPr/>
              <p14:nvPr/>
            </p14:nvContentPartPr>
            <p14:xfrm>
              <a:off x="8261421" y="4750595"/>
              <a:ext cx="1707480" cy="329760"/>
            </p14:xfrm>
          </p:contentPart>
        </mc:Choice>
        <mc:Fallback xmlns="">
          <p:pic>
            <p:nvPicPr>
              <p:cNvPr id="595" name="Ink 594">
                <a:extLst>
                  <a:ext uri="{FF2B5EF4-FFF2-40B4-BE49-F238E27FC236}">
                    <a16:creationId xmlns:a16="http://schemas.microsoft.com/office/drawing/2014/main" id="{341F1440-5C6F-4311-0CD2-48C52C88B008}"/>
                  </a:ext>
                </a:extLst>
              </p:cNvPr>
              <p:cNvPicPr/>
              <p:nvPr/>
            </p:nvPicPr>
            <p:blipFill>
              <a:blip r:embed="rId96"/>
              <a:stretch>
                <a:fillRect/>
              </a:stretch>
            </p:blipFill>
            <p:spPr>
              <a:xfrm>
                <a:off x="8245941" y="4735098"/>
                <a:ext cx="173808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6" name="Ink 595">
                <a:extLst>
                  <a:ext uri="{FF2B5EF4-FFF2-40B4-BE49-F238E27FC236}">
                    <a16:creationId xmlns:a16="http://schemas.microsoft.com/office/drawing/2014/main" id="{F560FC6B-7B06-F6A9-A61E-63678BB7E65F}"/>
                  </a:ext>
                </a:extLst>
              </p14:cNvPr>
              <p14:cNvContentPartPr/>
              <p14:nvPr/>
            </p14:nvContentPartPr>
            <p14:xfrm>
              <a:off x="9702141" y="4123475"/>
              <a:ext cx="235440" cy="102240"/>
            </p14:xfrm>
          </p:contentPart>
        </mc:Choice>
        <mc:Fallback xmlns="">
          <p:pic>
            <p:nvPicPr>
              <p:cNvPr id="596" name="Ink 595">
                <a:extLst>
                  <a:ext uri="{FF2B5EF4-FFF2-40B4-BE49-F238E27FC236}">
                    <a16:creationId xmlns:a16="http://schemas.microsoft.com/office/drawing/2014/main" id="{F560FC6B-7B06-F6A9-A61E-63678BB7E65F}"/>
                  </a:ext>
                </a:extLst>
              </p:cNvPr>
              <p:cNvPicPr/>
              <p:nvPr/>
            </p:nvPicPr>
            <p:blipFill>
              <a:blip r:embed="rId98"/>
              <a:stretch>
                <a:fillRect/>
              </a:stretch>
            </p:blipFill>
            <p:spPr>
              <a:xfrm>
                <a:off x="9686661" y="4107995"/>
                <a:ext cx="266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7" name="Ink 596">
                <a:extLst>
                  <a:ext uri="{FF2B5EF4-FFF2-40B4-BE49-F238E27FC236}">
                    <a16:creationId xmlns:a16="http://schemas.microsoft.com/office/drawing/2014/main" id="{5A01669E-9B9E-4223-CEBE-94D66FC95279}"/>
                  </a:ext>
                </a:extLst>
              </p14:cNvPr>
              <p14:cNvContentPartPr/>
              <p14:nvPr/>
            </p14:nvContentPartPr>
            <p14:xfrm>
              <a:off x="8243781" y="3982355"/>
              <a:ext cx="1254600" cy="369000"/>
            </p14:xfrm>
          </p:contentPart>
        </mc:Choice>
        <mc:Fallback xmlns="">
          <p:pic>
            <p:nvPicPr>
              <p:cNvPr id="597" name="Ink 596">
                <a:extLst>
                  <a:ext uri="{FF2B5EF4-FFF2-40B4-BE49-F238E27FC236}">
                    <a16:creationId xmlns:a16="http://schemas.microsoft.com/office/drawing/2014/main" id="{5A01669E-9B9E-4223-CEBE-94D66FC95279}"/>
                  </a:ext>
                </a:extLst>
              </p:cNvPr>
              <p:cNvPicPr/>
              <p:nvPr/>
            </p:nvPicPr>
            <p:blipFill>
              <a:blip r:embed="rId100"/>
              <a:stretch>
                <a:fillRect/>
              </a:stretch>
            </p:blipFill>
            <p:spPr>
              <a:xfrm>
                <a:off x="8228301" y="3966860"/>
                <a:ext cx="1285200" cy="39963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6" name="Ink 605">
                <a:extLst>
                  <a:ext uri="{FF2B5EF4-FFF2-40B4-BE49-F238E27FC236}">
                    <a16:creationId xmlns:a16="http://schemas.microsoft.com/office/drawing/2014/main" id="{833385CE-03A2-9B8F-B4C0-5A2DC569155D}"/>
                  </a:ext>
                </a:extLst>
              </p14:cNvPr>
              <p14:cNvContentPartPr/>
              <p14:nvPr/>
            </p14:nvContentPartPr>
            <p14:xfrm>
              <a:off x="10791501" y="3841235"/>
              <a:ext cx="306360" cy="1881720"/>
            </p14:xfrm>
          </p:contentPart>
        </mc:Choice>
        <mc:Fallback xmlns="">
          <p:pic>
            <p:nvPicPr>
              <p:cNvPr id="606" name="Ink 605">
                <a:extLst>
                  <a:ext uri="{FF2B5EF4-FFF2-40B4-BE49-F238E27FC236}">
                    <a16:creationId xmlns:a16="http://schemas.microsoft.com/office/drawing/2014/main" id="{833385CE-03A2-9B8F-B4C0-5A2DC569155D}"/>
                  </a:ext>
                </a:extLst>
              </p:cNvPr>
              <p:cNvPicPr/>
              <p:nvPr/>
            </p:nvPicPr>
            <p:blipFill>
              <a:blip r:embed="rId102"/>
              <a:stretch>
                <a:fillRect/>
              </a:stretch>
            </p:blipFill>
            <p:spPr>
              <a:xfrm>
                <a:off x="10776003" y="3825755"/>
                <a:ext cx="336996" cy="191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7" name="Ink 606">
                <a:extLst>
                  <a:ext uri="{FF2B5EF4-FFF2-40B4-BE49-F238E27FC236}">
                    <a16:creationId xmlns:a16="http://schemas.microsoft.com/office/drawing/2014/main" id="{9D2AE895-DF18-994B-2E79-7237F777FF19}"/>
                  </a:ext>
                </a:extLst>
              </p14:cNvPr>
              <p14:cNvContentPartPr/>
              <p14:nvPr/>
            </p14:nvContentPartPr>
            <p14:xfrm>
              <a:off x="8306421" y="5262155"/>
              <a:ext cx="2201400" cy="484560"/>
            </p14:xfrm>
          </p:contentPart>
        </mc:Choice>
        <mc:Fallback xmlns="">
          <p:pic>
            <p:nvPicPr>
              <p:cNvPr id="607" name="Ink 606">
                <a:extLst>
                  <a:ext uri="{FF2B5EF4-FFF2-40B4-BE49-F238E27FC236}">
                    <a16:creationId xmlns:a16="http://schemas.microsoft.com/office/drawing/2014/main" id="{9D2AE895-DF18-994B-2E79-7237F777FF19}"/>
                  </a:ext>
                </a:extLst>
              </p:cNvPr>
              <p:cNvPicPr/>
              <p:nvPr/>
            </p:nvPicPr>
            <p:blipFill>
              <a:blip r:embed="rId104"/>
              <a:stretch>
                <a:fillRect/>
              </a:stretch>
            </p:blipFill>
            <p:spPr>
              <a:xfrm>
                <a:off x="8290941" y="5246675"/>
                <a:ext cx="22320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3" name="Ink 622">
                <a:extLst>
                  <a:ext uri="{FF2B5EF4-FFF2-40B4-BE49-F238E27FC236}">
                    <a16:creationId xmlns:a16="http://schemas.microsoft.com/office/drawing/2014/main" id="{49A0B7BC-0378-25AA-C318-0E2034EB8CBC}"/>
                  </a:ext>
                </a:extLst>
              </p14:cNvPr>
              <p14:cNvContentPartPr/>
              <p14:nvPr/>
            </p14:nvContentPartPr>
            <p14:xfrm>
              <a:off x="10219461" y="4617395"/>
              <a:ext cx="172800" cy="502200"/>
            </p14:xfrm>
          </p:contentPart>
        </mc:Choice>
        <mc:Fallback xmlns="">
          <p:pic>
            <p:nvPicPr>
              <p:cNvPr id="623" name="Ink 622">
                <a:extLst>
                  <a:ext uri="{FF2B5EF4-FFF2-40B4-BE49-F238E27FC236}">
                    <a16:creationId xmlns:a16="http://schemas.microsoft.com/office/drawing/2014/main" id="{49A0B7BC-0378-25AA-C318-0E2034EB8CBC}"/>
                  </a:ext>
                </a:extLst>
              </p:cNvPr>
              <p:cNvPicPr/>
              <p:nvPr/>
            </p:nvPicPr>
            <p:blipFill>
              <a:blip r:embed="rId106"/>
              <a:stretch>
                <a:fillRect/>
              </a:stretch>
            </p:blipFill>
            <p:spPr>
              <a:xfrm>
                <a:off x="10203981" y="4601904"/>
                <a:ext cx="203400" cy="532822"/>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31" name="Ink 630">
                <a:extLst>
                  <a:ext uri="{FF2B5EF4-FFF2-40B4-BE49-F238E27FC236}">
                    <a16:creationId xmlns:a16="http://schemas.microsoft.com/office/drawing/2014/main" id="{663D95D7-AE93-1384-51AD-A48D8C8319EE}"/>
                  </a:ext>
                </a:extLst>
              </p14:cNvPr>
              <p14:cNvContentPartPr/>
              <p14:nvPr/>
            </p14:nvContentPartPr>
            <p14:xfrm>
              <a:off x="5335341" y="1418795"/>
              <a:ext cx="31680" cy="329760"/>
            </p14:xfrm>
          </p:contentPart>
        </mc:Choice>
        <mc:Fallback xmlns="">
          <p:pic>
            <p:nvPicPr>
              <p:cNvPr id="631" name="Ink 630">
                <a:extLst>
                  <a:ext uri="{FF2B5EF4-FFF2-40B4-BE49-F238E27FC236}">
                    <a16:creationId xmlns:a16="http://schemas.microsoft.com/office/drawing/2014/main" id="{663D95D7-AE93-1384-51AD-A48D8C8319EE}"/>
                  </a:ext>
                </a:extLst>
              </p:cNvPr>
              <p:cNvPicPr/>
              <p:nvPr/>
            </p:nvPicPr>
            <p:blipFill>
              <a:blip r:embed="rId108"/>
              <a:stretch>
                <a:fillRect/>
              </a:stretch>
            </p:blipFill>
            <p:spPr>
              <a:xfrm>
                <a:off x="5319861" y="1403298"/>
                <a:ext cx="62280" cy="36039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2" name="Ink 631">
                <a:extLst>
                  <a:ext uri="{FF2B5EF4-FFF2-40B4-BE49-F238E27FC236}">
                    <a16:creationId xmlns:a16="http://schemas.microsoft.com/office/drawing/2014/main" id="{B1163E9F-2D33-6281-2ED3-A44FC7C63978}"/>
                  </a:ext>
                </a:extLst>
              </p14:cNvPr>
              <p14:cNvContentPartPr/>
              <p14:nvPr/>
            </p14:nvContentPartPr>
            <p14:xfrm>
              <a:off x="10650741" y="1309355"/>
              <a:ext cx="8280" cy="39600"/>
            </p14:xfrm>
          </p:contentPart>
        </mc:Choice>
        <mc:Fallback xmlns="">
          <p:pic>
            <p:nvPicPr>
              <p:cNvPr id="632" name="Ink 631">
                <a:extLst>
                  <a:ext uri="{FF2B5EF4-FFF2-40B4-BE49-F238E27FC236}">
                    <a16:creationId xmlns:a16="http://schemas.microsoft.com/office/drawing/2014/main" id="{B1163E9F-2D33-6281-2ED3-A44FC7C63978}"/>
                  </a:ext>
                </a:extLst>
              </p:cNvPr>
              <p:cNvPicPr/>
              <p:nvPr/>
            </p:nvPicPr>
            <p:blipFill>
              <a:blip r:embed="rId110"/>
              <a:stretch>
                <a:fillRect/>
              </a:stretch>
            </p:blipFill>
            <p:spPr>
              <a:xfrm>
                <a:off x="10635261" y="1293875"/>
                <a:ext cx="388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3" name="Ink 632">
                <a:extLst>
                  <a:ext uri="{FF2B5EF4-FFF2-40B4-BE49-F238E27FC236}">
                    <a16:creationId xmlns:a16="http://schemas.microsoft.com/office/drawing/2014/main" id="{FF5F3247-932F-F2E9-6FD5-9A856FFDF778}"/>
                  </a:ext>
                </a:extLst>
              </p14:cNvPr>
              <p14:cNvContentPartPr/>
              <p14:nvPr/>
            </p14:nvContentPartPr>
            <p14:xfrm>
              <a:off x="10650741" y="1434635"/>
              <a:ext cx="23760" cy="16200"/>
            </p14:xfrm>
          </p:contentPart>
        </mc:Choice>
        <mc:Fallback xmlns="">
          <p:pic>
            <p:nvPicPr>
              <p:cNvPr id="633" name="Ink 632">
                <a:extLst>
                  <a:ext uri="{FF2B5EF4-FFF2-40B4-BE49-F238E27FC236}">
                    <a16:creationId xmlns:a16="http://schemas.microsoft.com/office/drawing/2014/main" id="{FF5F3247-932F-F2E9-6FD5-9A856FFDF778}"/>
                  </a:ext>
                </a:extLst>
              </p:cNvPr>
              <p:cNvPicPr/>
              <p:nvPr/>
            </p:nvPicPr>
            <p:blipFill>
              <a:blip r:embed="rId112"/>
              <a:stretch>
                <a:fillRect/>
              </a:stretch>
            </p:blipFill>
            <p:spPr>
              <a:xfrm>
                <a:off x="10635261" y="1419155"/>
                <a:ext cx="54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4" name="Ink 633">
                <a:extLst>
                  <a:ext uri="{FF2B5EF4-FFF2-40B4-BE49-F238E27FC236}">
                    <a16:creationId xmlns:a16="http://schemas.microsoft.com/office/drawing/2014/main" id="{64973405-C373-5D35-49BB-48FD704F7BD6}"/>
                  </a:ext>
                </a:extLst>
              </p14:cNvPr>
              <p14:cNvContentPartPr/>
              <p14:nvPr/>
            </p14:nvContentPartPr>
            <p14:xfrm>
              <a:off x="10658301" y="1622915"/>
              <a:ext cx="16200" cy="78840"/>
            </p14:xfrm>
          </p:contentPart>
        </mc:Choice>
        <mc:Fallback xmlns="">
          <p:pic>
            <p:nvPicPr>
              <p:cNvPr id="634" name="Ink 633">
                <a:extLst>
                  <a:ext uri="{FF2B5EF4-FFF2-40B4-BE49-F238E27FC236}">
                    <a16:creationId xmlns:a16="http://schemas.microsoft.com/office/drawing/2014/main" id="{64973405-C373-5D35-49BB-48FD704F7BD6}"/>
                  </a:ext>
                </a:extLst>
              </p:cNvPr>
              <p:cNvPicPr/>
              <p:nvPr/>
            </p:nvPicPr>
            <p:blipFill>
              <a:blip r:embed="rId114"/>
              <a:stretch>
                <a:fillRect/>
              </a:stretch>
            </p:blipFill>
            <p:spPr>
              <a:xfrm>
                <a:off x="10642469" y="1607435"/>
                <a:ext cx="47495"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35" name="Ink 634">
                <a:extLst>
                  <a:ext uri="{FF2B5EF4-FFF2-40B4-BE49-F238E27FC236}">
                    <a16:creationId xmlns:a16="http://schemas.microsoft.com/office/drawing/2014/main" id="{F817A5CD-4642-4350-4327-17D714BC93CC}"/>
                  </a:ext>
                </a:extLst>
              </p14:cNvPr>
              <p14:cNvContentPartPr/>
              <p14:nvPr/>
            </p14:nvContentPartPr>
            <p14:xfrm>
              <a:off x="10634901" y="1850075"/>
              <a:ext cx="23760" cy="70920"/>
            </p14:xfrm>
          </p:contentPart>
        </mc:Choice>
        <mc:Fallback xmlns="">
          <p:pic>
            <p:nvPicPr>
              <p:cNvPr id="635" name="Ink 634">
                <a:extLst>
                  <a:ext uri="{FF2B5EF4-FFF2-40B4-BE49-F238E27FC236}">
                    <a16:creationId xmlns:a16="http://schemas.microsoft.com/office/drawing/2014/main" id="{F817A5CD-4642-4350-4327-17D714BC93CC}"/>
                  </a:ext>
                </a:extLst>
              </p:cNvPr>
              <p:cNvPicPr/>
              <p:nvPr/>
            </p:nvPicPr>
            <p:blipFill>
              <a:blip r:embed="rId116"/>
              <a:stretch>
                <a:fillRect/>
              </a:stretch>
            </p:blipFill>
            <p:spPr>
              <a:xfrm>
                <a:off x="10619652" y="1834595"/>
                <a:ext cx="53903"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6" name="Ink 635">
                <a:extLst>
                  <a:ext uri="{FF2B5EF4-FFF2-40B4-BE49-F238E27FC236}">
                    <a16:creationId xmlns:a16="http://schemas.microsoft.com/office/drawing/2014/main" id="{BD0572FC-4F3B-E5D5-C441-804652DADC64}"/>
                  </a:ext>
                </a:extLst>
              </p14:cNvPr>
              <p14:cNvContentPartPr/>
              <p14:nvPr/>
            </p14:nvContentPartPr>
            <p14:xfrm>
              <a:off x="10626981" y="2030435"/>
              <a:ext cx="31680" cy="133560"/>
            </p14:xfrm>
          </p:contentPart>
        </mc:Choice>
        <mc:Fallback xmlns="">
          <p:pic>
            <p:nvPicPr>
              <p:cNvPr id="636" name="Ink 635">
                <a:extLst>
                  <a:ext uri="{FF2B5EF4-FFF2-40B4-BE49-F238E27FC236}">
                    <a16:creationId xmlns:a16="http://schemas.microsoft.com/office/drawing/2014/main" id="{BD0572FC-4F3B-E5D5-C441-804652DADC64}"/>
                  </a:ext>
                </a:extLst>
              </p:cNvPr>
              <p:cNvPicPr/>
              <p:nvPr/>
            </p:nvPicPr>
            <p:blipFill>
              <a:blip r:embed="rId118"/>
              <a:stretch>
                <a:fillRect/>
              </a:stretch>
            </p:blipFill>
            <p:spPr>
              <a:xfrm>
                <a:off x="10611501" y="2014997"/>
                <a:ext cx="62280" cy="164078"/>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7" name="Ink 636">
                <a:extLst>
                  <a:ext uri="{FF2B5EF4-FFF2-40B4-BE49-F238E27FC236}">
                    <a16:creationId xmlns:a16="http://schemas.microsoft.com/office/drawing/2014/main" id="{8B0A87B2-F996-D49C-7C2A-6CC2AB7C514E}"/>
                  </a:ext>
                </a:extLst>
              </p14:cNvPr>
              <p14:cNvContentPartPr/>
              <p14:nvPr/>
            </p14:nvContentPartPr>
            <p14:xfrm>
              <a:off x="10619061" y="2265515"/>
              <a:ext cx="31680" cy="164880"/>
            </p14:xfrm>
          </p:contentPart>
        </mc:Choice>
        <mc:Fallback xmlns="">
          <p:pic>
            <p:nvPicPr>
              <p:cNvPr id="637" name="Ink 636">
                <a:extLst>
                  <a:ext uri="{FF2B5EF4-FFF2-40B4-BE49-F238E27FC236}">
                    <a16:creationId xmlns:a16="http://schemas.microsoft.com/office/drawing/2014/main" id="{8B0A87B2-F996-D49C-7C2A-6CC2AB7C514E}"/>
                  </a:ext>
                </a:extLst>
              </p:cNvPr>
              <p:cNvPicPr/>
              <p:nvPr/>
            </p:nvPicPr>
            <p:blipFill>
              <a:blip r:embed="rId120"/>
              <a:stretch>
                <a:fillRect/>
              </a:stretch>
            </p:blipFill>
            <p:spPr>
              <a:xfrm>
                <a:off x="10603581" y="2250035"/>
                <a:ext cx="62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38" name="Ink 637">
                <a:extLst>
                  <a:ext uri="{FF2B5EF4-FFF2-40B4-BE49-F238E27FC236}">
                    <a16:creationId xmlns:a16="http://schemas.microsoft.com/office/drawing/2014/main" id="{2F57F89A-730B-B3F8-41DF-4C7B36B417D1}"/>
                  </a:ext>
                </a:extLst>
              </p14:cNvPr>
              <p14:cNvContentPartPr/>
              <p14:nvPr/>
            </p14:nvContentPartPr>
            <p14:xfrm>
              <a:off x="10626981" y="2602835"/>
              <a:ext cx="16200" cy="172800"/>
            </p14:xfrm>
          </p:contentPart>
        </mc:Choice>
        <mc:Fallback xmlns="">
          <p:pic>
            <p:nvPicPr>
              <p:cNvPr id="638" name="Ink 637">
                <a:extLst>
                  <a:ext uri="{FF2B5EF4-FFF2-40B4-BE49-F238E27FC236}">
                    <a16:creationId xmlns:a16="http://schemas.microsoft.com/office/drawing/2014/main" id="{2F57F89A-730B-B3F8-41DF-4C7B36B417D1}"/>
                  </a:ext>
                </a:extLst>
              </p:cNvPr>
              <p:cNvPicPr/>
              <p:nvPr/>
            </p:nvPicPr>
            <p:blipFill>
              <a:blip r:embed="rId122"/>
              <a:stretch>
                <a:fillRect/>
              </a:stretch>
            </p:blipFill>
            <p:spPr>
              <a:xfrm>
                <a:off x="10611149" y="2587355"/>
                <a:ext cx="47495"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39" name="Ink 638">
                <a:extLst>
                  <a:ext uri="{FF2B5EF4-FFF2-40B4-BE49-F238E27FC236}">
                    <a16:creationId xmlns:a16="http://schemas.microsoft.com/office/drawing/2014/main" id="{4820C215-480E-329B-2D1B-F5792D8BC793}"/>
                  </a:ext>
                </a:extLst>
              </p14:cNvPr>
              <p14:cNvContentPartPr/>
              <p14:nvPr/>
            </p14:nvContentPartPr>
            <p14:xfrm>
              <a:off x="10611501" y="3049595"/>
              <a:ext cx="47520" cy="8280"/>
            </p14:xfrm>
          </p:contentPart>
        </mc:Choice>
        <mc:Fallback xmlns="">
          <p:pic>
            <p:nvPicPr>
              <p:cNvPr id="639" name="Ink 638">
                <a:extLst>
                  <a:ext uri="{FF2B5EF4-FFF2-40B4-BE49-F238E27FC236}">
                    <a16:creationId xmlns:a16="http://schemas.microsoft.com/office/drawing/2014/main" id="{4820C215-480E-329B-2D1B-F5792D8BC793}"/>
                  </a:ext>
                </a:extLst>
              </p:cNvPr>
              <p:cNvPicPr/>
              <p:nvPr/>
            </p:nvPicPr>
            <p:blipFill>
              <a:blip r:embed="rId124"/>
              <a:stretch>
                <a:fillRect/>
              </a:stretch>
            </p:blipFill>
            <p:spPr>
              <a:xfrm>
                <a:off x="10596021" y="3034115"/>
                <a:ext cx="78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40" name="Ink 639">
                <a:extLst>
                  <a:ext uri="{FF2B5EF4-FFF2-40B4-BE49-F238E27FC236}">
                    <a16:creationId xmlns:a16="http://schemas.microsoft.com/office/drawing/2014/main" id="{CA446EC9-A088-CBFD-E93D-04674822ED22}"/>
                  </a:ext>
                </a:extLst>
              </p14:cNvPr>
              <p14:cNvContentPartPr/>
              <p14:nvPr/>
            </p14:nvContentPartPr>
            <p14:xfrm>
              <a:off x="10776021" y="3010355"/>
              <a:ext cx="55080" cy="16200"/>
            </p14:xfrm>
          </p:contentPart>
        </mc:Choice>
        <mc:Fallback xmlns="">
          <p:pic>
            <p:nvPicPr>
              <p:cNvPr id="640" name="Ink 639">
                <a:extLst>
                  <a:ext uri="{FF2B5EF4-FFF2-40B4-BE49-F238E27FC236}">
                    <a16:creationId xmlns:a16="http://schemas.microsoft.com/office/drawing/2014/main" id="{CA446EC9-A088-CBFD-E93D-04674822ED22}"/>
                  </a:ext>
                </a:extLst>
              </p:cNvPr>
              <p:cNvPicPr/>
              <p:nvPr/>
            </p:nvPicPr>
            <p:blipFill>
              <a:blip r:embed="rId126"/>
              <a:stretch>
                <a:fillRect/>
              </a:stretch>
            </p:blipFill>
            <p:spPr>
              <a:xfrm>
                <a:off x="10760642" y="2994875"/>
                <a:ext cx="85481"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41" name="Ink 640">
                <a:extLst>
                  <a:ext uri="{FF2B5EF4-FFF2-40B4-BE49-F238E27FC236}">
                    <a16:creationId xmlns:a16="http://schemas.microsoft.com/office/drawing/2014/main" id="{D4D4A4FC-5CD0-C378-E0B3-BE01583E8102}"/>
                  </a:ext>
                </a:extLst>
              </p14:cNvPr>
              <p14:cNvContentPartPr/>
              <p14:nvPr/>
            </p14:nvContentPartPr>
            <p14:xfrm>
              <a:off x="10917141" y="3026195"/>
              <a:ext cx="47520" cy="16200"/>
            </p14:xfrm>
          </p:contentPart>
        </mc:Choice>
        <mc:Fallback xmlns="">
          <p:pic>
            <p:nvPicPr>
              <p:cNvPr id="641" name="Ink 640">
                <a:extLst>
                  <a:ext uri="{FF2B5EF4-FFF2-40B4-BE49-F238E27FC236}">
                    <a16:creationId xmlns:a16="http://schemas.microsoft.com/office/drawing/2014/main" id="{D4D4A4FC-5CD0-C378-E0B3-BE01583E8102}"/>
                  </a:ext>
                </a:extLst>
              </p:cNvPr>
              <p:cNvPicPr/>
              <p:nvPr/>
            </p:nvPicPr>
            <p:blipFill>
              <a:blip r:embed="rId128"/>
              <a:stretch>
                <a:fillRect/>
              </a:stretch>
            </p:blipFill>
            <p:spPr>
              <a:xfrm>
                <a:off x="10901661" y="3010715"/>
                <a:ext cx="78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42" name="Ink 641">
                <a:extLst>
                  <a:ext uri="{FF2B5EF4-FFF2-40B4-BE49-F238E27FC236}">
                    <a16:creationId xmlns:a16="http://schemas.microsoft.com/office/drawing/2014/main" id="{405F92FE-B0CB-FFD6-5EEA-A80C353BA2F4}"/>
                  </a:ext>
                </a:extLst>
              </p14:cNvPr>
              <p14:cNvContentPartPr/>
              <p14:nvPr/>
            </p14:nvContentPartPr>
            <p14:xfrm>
              <a:off x="10776021" y="1230875"/>
              <a:ext cx="102240" cy="8280"/>
            </p14:xfrm>
          </p:contentPart>
        </mc:Choice>
        <mc:Fallback xmlns="">
          <p:pic>
            <p:nvPicPr>
              <p:cNvPr id="642" name="Ink 641">
                <a:extLst>
                  <a:ext uri="{FF2B5EF4-FFF2-40B4-BE49-F238E27FC236}">
                    <a16:creationId xmlns:a16="http://schemas.microsoft.com/office/drawing/2014/main" id="{405F92FE-B0CB-FFD6-5EEA-A80C353BA2F4}"/>
                  </a:ext>
                </a:extLst>
              </p:cNvPr>
              <p:cNvPicPr/>
              <p:nvPr/>
            </p:nvPicPr>
            <p:blipFill>
              <a:blip r:embed="rId130"/>
              <a:stretch>
                <a:fillRect/>
              </a:stretch>
            </p:blipFill>
            <p:spPr>
              <a:xfrm>
                <a:off x="10760595" y="1215395"/>
                <a:ext cx="132733"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43" name="Ink 642">
                <a:extLst>
                  <a:ext uri="{FF2B5EF4-FFF2-40B4-BE49-F238E27FC236}">
                    <a16:creationId xmlns:a16="http://schemas.microsoft.com/office/drawing/2014/main" id="{D0D26BB5-C090-D25E-D975-83C80AEC2004}"/>
                  </a:ext>
                </a:extLst>
              </p14:cNvPr>
              <p14:cNvContentPartPr/>
              <p14:nvPr/>
            </p14:nvContentPartPr>
            <p14:xfrm>
              <a:off x="10988421" y="1246355"/>
              <a:ext cx="23040" cy="8280"/>
            </p14:xfrm>
          </p:contentPart>
        </mc:Choice>
        <mc:Fallback xmlns="">
          <p:pic>
            <p:nvPicPr>
              <p:cNvPr id="643" name="Ink 642">
                <a:extLst>
                  <a:ext uri="{FF2B5EF4-FFF2-40B4-BE49-F238E27FC236}">
                    <a16:creationId xmlns:a16="http://schemas.microsoft.com/office/drawing/2014/main" id="{D0D26BB5-C090-D25E-D975-83C80AEC2004}"/>
                  </a:ext>
                </a:extLst>
              </p:cNvPr>
              <p:cNvPicPr/>
              <p:nvPr/>
            </p:nvPicPr>
            <p:blipFill>
              <a:blip r:embed="rId132"/>
              <a:stretch>
                <a:fillRect/>
              </a:stretch>
            </p:blipFill>
            <p:spPr>
              <a:xfrm>
                <a:off x="10972941" y="1230875"/>
                <a:ext cx="53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44" name="Ink 643">
                <a:extLst>
                  <a:ext uri="{FF2B5EF4-FFF2-40B4-BE49-F238E27FC236}">
                    <a16:creationId xmlns:a16="http://schemas.microsoft.com/office/drawing/2014/main" id="{11E53625-1B2B-6589-BAAE-ECA5D91A8FA0}"/>
                  </a:ext>
                </a:extLst>
              </p14:cNvPr>
              <p14:cNvContentPartPr/>
              <p14:nvPr/>
            </p14:nvContentPartPr>
            <p14:xfrm>
              <a:off x="11077341" y="1246355"/>
              <a:ext cx="28080" cy="16200"/>
            </p14:xfrm>
          </p:contentPart>
        </mc:Choice>
        <mc:Fallback xmlns="">
          <p:pic>
            <p:nvPicPr>
              <p:cNvPr id="644" name="Ink 643">
                <a:extLst>
                  <a:ext uri="{FF2B5EF4-FFF2-40B4-BE49-F238E27FC236}">
                    <a16:creationId xmlns:a16="http://schemas.microsoft.com/office/drawing/2014/main" id="{11E53625-1B2B-6589-BAAE-ECA5D91A8FA0}"/>
                  </a:ext>
                </a:extLst>
              </p:cNvPr>
              <p:cNvPicPr/>
              <p:nvPr/>
            </p:nvPicPr>
            <p:blipFill>
              <a:blip r:embed="rId134"/>
              <a:stretch>
                <a:fillRect/>
              </a:stretch>
            </p:blipFill>
            <p:spPr>
              <a:xfrm>
                <a:off x="11061861" y="1230523"/>
                <a:ext cx="58680" cy="47495"/>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45" name="Ink 644">
                <a:extLst>
                  <a:ext uri="{FF2B5EF4-FFF2-40B4-BE49-F238E27FC236}">
                    <a16:creationId xmlns:a16="http://schemas.microsoft.com/office/drawing/2014/main" id="{E3DF8C0F-4492-2A30-0D13-4D49302D37AB}"/>
                  </a:ext>
                </a:extLst>
              </p14:cNvPr>
              <p14:cNvContentPartPr/>
              <p14:nvPr/>
            </p14:nvContentPartPr>
            <p14:xfrm>
              <a:off x="11081661" y="1438235"/>
              <a:ext cx="16200" cy="51840"/>
            </p14:xfrm>
          </p:contentPart>
        </mc:Choice>
        <mc:Fallback xmlns="">
          <p:pic>
            <p:nvPicPr>
              <p:cNvPr id="645" name="Ink 644">
                <a:extLst>
                  <a:ext uri="{FF2B5EF4-FFF2-40B4-BE49-F238E27FC236}">
                    <a16:creationId xmlns:a16="http://schemas.microsoft.com/office/drawing/2014/main" id="{E3DF8C0F-4492-2A30-0D13-4D49302D37AB}"/>
                  </a:ext>
                </a:extLst>
              </p:cNvPr>
              <p:cNvPicPr/>
              <p:nvPr/>
            </p:nvPicPr>
            <p:blipFill>
              <a:blip r:embed="rId136"/>
              <a:stretch>
                <a:fillRect/>
              </a:stretch>
            </p:blipFill>
            <p:spPr>
              <a:xfrm>
                <a:off x="11065829" y="1422755"/>
                <a:ext cx="47495"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46" name="Ink 645">
                <a:extLst>
                  <a:ext uri="{FF2B5EF4-FFF2-40B4-BE49-F238E27FC236}">
                    <a16:creationId xmlns:a16="http://schemas.microsoft.com/office/drawing/2014/main" id="{E9800735-2F4D-58AC-1937-80F5FAF4F8CF}"/>
                  </a:ext>
                </a:extLst>
              </p14:cNvPr>
              <p14:cNvContentPartPr/>
              <p14:nvPr/>
            </p14:nvContentPartPr>
            <p14:xfrm>
              <a:off x="11105421" y="1810835"/>
              <a:ext cx="39600" cy="125640"/>
            </p14:xfrm>
          </p:contentPart>
        </mc:Choice>
        <mc:Fallback xmlns="">
          <p:pic>
            <p:nvPicPr>
              <p:cNvPr id="646" name="Ink 645">
                <a:extLst>
                  <a:ext uri="{FF2B5EF4-FFF2-40B4-BE49-F238E27FC236}">
                    <a16:creationId xmlns:a16="http://schemas.microsoft.com/office/drawing/2014/main" id="{E9800735-2F4D-58AC-1937-80F5FAF4F8CF}"/>
                  </a:ext>
                </a:extLst>
              </p:cNvPr>
              <p:cNvPicPr/>
              <p:nvPr/>
            </p:nvPicPr>
            <p:blipFill>
              <a:blip r:embed="rId138"/>
              <a:stretch>
                <a:fillRect/>
              </a:stretch>
            </p:blipFill>
            <p:spPr>
              <a:xfrm>
                <a:off x="11089941" y="1795355"/>
                <a:ext cx="70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47" name="Ink 646">
                <a:extLst>
                  <a:ext uri="{FF2B5EF4-FFF2-40B4-BE49-F238E27FC236}">
                    <a16:creationId xmlns:a16="http://schemas.microsoft.com/office/drawing/2014/main" id="{8F594FF7-DE30-8877-C4E7-A49A0D2A4549}"/>
                  </a:ext>
                </a:extLst>
              </p14:cNvPr>
              <p14:cNvContentPartPr/>
              <p14:nvPr/>
            </p14:nvContentPartPr>
            <p14:xfrm>
              <a:off x="11144301" y="2116475"/>
              <a:ext cx="23760" cy="188640"/>
            </p14:xfrm>
          </p:contentPart>
        </mc:Choice>
        <mc:Fallback xmlns="">
          <p:pic>
            <p:nvPicPr>
              <p:cNvPr id="647" name="Ink 646">
                <a:extLst>
                  <a:ext uri="{FF2B5EF4-FFF2-40B4-BE49-F238E27FC236}">
                    <a16:creationId xmlns:a16="http://schemas.microsoft.com/office/drawing/2014/main" id="{8F594FF7-DE30-8877-C4E7-A49A0D2A4549}"/>
                  </a:ext>
                </a:extLst>
              </p:cNvPr>
              <p:cNvPicPr/>
              <p:nvPr/>
            </p:nvPicPr>
            <p:blipFill>
              <a:blip r:embed="rId140"/>
              <a:stretch>
                <a:fillRect/>
              </a:stretch>
            </p:blipFill>
            <p:spPr>
              <a:xfrm>
                <a:off x="11128821" y="2100995"/>
                <a:ext cx="54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48" name="Ink 647">
                <a:extLst>
                  <a:ext uri="{FF2B5EF4-FFF2-40B4-BE49-F238E27FC236}">
                    <a16:creationId xmlns:a16="http://schemas.microsoft.com/office/drawing/2014/main" id="{10711046-4D50-4C6D-3AEB-6024CDF4D8E4}"/>
                  </a:ext>
                </a:extLst>
              </p14:cNvPr>
              <p14:cNvContentPartPr/>
              <p14:nvPr/>
            </p14:nvContentPartPr>
            <p14:xfrm>
              <a:off x="11152221" y="2516435"/>
              <a:ext cx="16200" cy="180720"/>
            </p14:xfrm>
          </p:contentPart>
        </mc:Choice>
        <mc:Fallback xmlns="">
          <p:pic>
            <p:nvPicPr>
              <p:cNvPr id="648" name="Ink 647">
                <a:extLst>
                  <a:ext uri="{FF2B5EF4-FFF2-40B4-BE49-F238E27FC236}">
                    <a16:creationId xmlns:a16="http://schemas.microsoft.com/office/drawing/2014/main" id="{10711046-4D50-4C6D-3AEB-6024CDF4D8E4}"/>
                  </a:ext>
                </a:extLst>
              </p:cNvPr>
              <p:cNvPicPr/>
              <p:nvPr/>
            </p:nvPicPr>
            <p:blipFill>
              <a:blip r:embed="rId142"/>
              <a:stretch>
                <a:fillRect/>
              </a:stretch>
            </p:blipFill>
            <p:spPr>
              <a:xfrm>
                <a:off x="11136389" y="2500924"/>
                <a:ext cx="47495" cy="211381"/>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49" name="Ink 648">
                <a:extLst>
                  <a:ext uri="{FF2B5EF4-FFF2-40B4-BE49-F238E27FC236}">
                    <a16:creationId xmlns:a16="http://schemas.microsoft.com/office/drawing/2014/main" id="{F0DDA356-0580-5EBB-29F1-52F820877DDE}"/>
                  </a:ext>
                </a:extLst>
              </p14:cNvPr>
              <p14:cNvContentPartPr/>
              <p14:nvPr/>
            </p14:nvContentPartPr>
            <p14:xfrm>
              <a:off x="11144301" y="2861315"/>
              <a:ext cx="39600" cy="180720"/>
            </p14:xfrm>
          </p:contentPart>
        </mc:Choice>
        <mc:Fallback xmlns="">
          <p:pic>
            <p:nvPicPr>
              <p:cNvPr id="649" name="Ink 648">
                <a:extLst>
                  <a:ext uri="{FF2B5EF4-FFF2-40B4-BE49-F238E27FC236}">
                    <a16:creationId xmlns:a16="http://schemas.microsoft.com/office/drawing/2014/main" id="{F0DDA356-0580-5EBB-29F1-52F820877DDE}"/>
                  </a:ext>
                </a:extLst>
              </p:cNvPr>
              <p:cNvPicPr/>
              <p:nvPr/>
            </p:nvPicPr>
            <p:blipFill>
              <a:blip r:embed="rId144"/>
              <a:stretch>
                <a:fillRect/>
              </a:stretch>
            </p:blipFill>
            <p:spPr>
              <a:xfrm>
                <a:off x="11128821" y="2845835"/>
                <a:ext cx="70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57" name="Ink 656">
                <a:extLst>
                  <a:ext uri="{FF2B5EF4-FFF2-40B4-BE49-F238E27FC236}">
                    <a16:creationId xmlns:a16="http://schemas.microsoft.com/office/drawing/2014/main" id="{4ED9A5D5-AB4B-27D3-3E6C-E14B0D0A3BA0}"/>
                  </a:ext>
                </a:extLst>
              </p14:cNvPr>
              <p14:cNvContentPartPr/>
              <p14:nvPr/>
            </p14:nvContentPartPr>
            <p14:xfrm>
              <a:off x="9648861" y="149075"/>
              <a:ext cx="477000" cy="399240"/>
            </p14:xfrm>
          </p:contentPart>
        </mc:Choice>
        <mc:Fallback xmlns="">
          <p:pic>
            <p:nvPicPr>
              <p:cNvPr id="657" name="Ink 656">
                <a:extLst>
                  <a:ext uri="{FF2B5EF4-FFF2-40B4-BE49-F238E27FC236}">
                    <a16:creationId xmlns:a16="http://schemas.microsoft.com/office/drawing/2014/main" id="{4ED9A5D5-AB4B-27D3-3E6C-E14B0D0A3BA0}"/>
                  </a:ext>
                </a:extLst>
              </p:cNvPr>
              <p:cNvPicPr/>
              <p:nvPr/>
            </p:nvPicPr>
            <p:blipFill>
              <a:blip r:embed="rId146"/>
              <a:stretch>
                <a:fillRect/>
              </a:stretch>
            </p:blipFill>
            <p:spPr>
              <a:xfrm>
                <a:off x="9633381" y="133595"/>
                <a:ext cx="5076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66" name="Ink 665">
                <a:extLst>
                  <a:ext uri="{FF2B5EF4-FFF2-40B4-BE49-F238E27FC236}">
                    <a16:creationId xmlns:a16="http://schemas.microsoft.com/office/drawing/2014/main" id="{E68A3D43-A943-4E5D-6EEB-E002FBAD45DA}"/>
                  </a:ext>
                </a:extLst>
              </p14:cNvPr>
              <p14:cNvContentPartPr/>
              <p14:nvPr/>
            </p14:nvContentPartPr>
            <p14:xfrm>
              <a:off x="11246541" y="86075"/>
              <a:ext cx="745200" cy="423720"/>
            </p14:xfrm>
          </p:contentPart>
        </mc:Choice>
        <mc:Fallback xmlns="">
          <p:pic>
            <p:nvPicPr>
              <p:cNvPr id="666" name="Ink 665">
                <a:extLst>
                  <a:ext uri="{FF2B5EF4-FFF2-40B4-BE49-F238E27FC236}">
                    <a16:creationId xmlns:a16="http://schemas.microsoft.com/office/drawing/2014/main" id="{E68A3D43-A943-4E5D-6EEB-E002FBAD45DA}"/>
                  </a:ext>
                </a:extLst>
              </p:cNvPr>
              <p:cNvPicPr/>
              <p:nvPr/>
            </p:nvPicPr>
            <p:blipFill>
              <a:blip r:embed="rId148"/>
              <a:stretch>
                <a:fillRect/>
              </a:stretch>
            </p:blipFill>
            <p:spPr>
              <a:xfrm>
                <a:off x="11231061" y="70595"/>
                <a:ext cx="77580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67" name="Ink 666">
                <a:extLst>
                  <a:ext uri="{FF2B5EF4-FFF2-40B4-BE49-F238E27FC236}">
                    <a16:creationId xmlns:a16="http://schemas.microsoft.com/office/drawing/2014/main" id="{9A56AA6E-DF36-B45E-C378-38B26569100A}"/>
                  </a:ext>
                </a:extLst>
              </p14:cNvPr>
              <p14:cNvContentPartPr/>
              <p14:nvPr/>
            </p14:nvContentPartPr>
            <p14:xfrm>
              <a:off x="10329261" y="258515"/>
              <a:ext cx="760680" cy="267120"/>
            </p14:xfrm>
          </p:contentPart>
        </mc:Choice>
        <mc:Fallback xmlns="">
          <p:pic>
            <p:nvPicPr>
              <p:cNvPr id="667" name="Ink 666">
                <a:extLst>
                  <a:ext uri="{FF2B5EF4-FFF2-40B4-BE49-F238E27FC236}">
                    <a16:creationId xmlns:a16="http://schemas.microsoft.com/office/drawing/2014/main" id="{9A56AA6E-DF36-B45E-C378-38B26569100A}"/>
                  </a:ext>
                </a:extLst>
              </p:cNvPr>
              <p:cNvPicPr/>
              <p:nvPr/>
            </p:nvPicPr>
            <p:blipFill>
              <a:blip r:embed="rId150"/>
              <a:stretch>
                <a:fillRect/>
              </a:stretch>
            </p:blipFill>
            <p:spPr>
              <a:xfrm>
                <a:off x="10313788" y="243014"/>
                <a:ext cx="791266" cy="29776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75" name="Ink 674">
                <a:extLst>
                  <a:ext uri="{FF2B5EF4-FFF2-40B4-BE49-F238E27FC236}">
                    <a16:creationId xmlns:a16="http://schemas.microsoft.com/office/drawing/2014/main" id="{50CACFA0-597C-3549-3903-6B75DE550D2D}"/>
                  </a:ext>
                </a:extLst>
              </p14:cNvPr>
              <p14:cNvContentPartPr/>
              <p14:nvPr/>
            </p14:nvContentPartPr>
            <p14:xfrm>
              <a:off x="10140981" y="635075"/>
              <a:ext cx="188640" cy="212040"/>
            </p14:xfrm>
          </p:contentPart>
        </mc:Choice>
        <mc:Fallback xmlns="">
          <p:pic>
            <p:nvPicPr>
              <p:cNvPr id="675" name="Ink 674">
                <a:extLst>
                  <a:ext uri="{FF2B5EF4-FFF2-40B4-BE49-F238E27FC236}">
                    <a16:creationId xmlns:a16="http://schemas.microsoft.com/office/drawing/2014/main" id="{50CACFA0-597C-3549-3903-6B75DE550D2D}"/>
                  </a:ext>
                </a:extLst>
              </p:cNvPr>
              <p:cNvPicPr/>
              <p:nvPr/>
            </p:nvPicPr>
            <p:blipFill>
              <a:blip r:embed="rId152"/>
              <a:stretch>
                <a:fillRect/>
              </a:stretch>
            </p:blipFill>
            <p:spPr>
              <a:xfrm>
                <a:off x="10125471" y="619595"/>
                <a:ext cx="219299"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76" name="Ink 675">
                <a:extLst>
                  <a:ext uri="{FF2B5EF4-FFF2-40B4-BE49-F238E27FC236}">
                    <a16:creationId xmlns:a16="http://schemas.microsoft.com/office/drawing/2014/main" id="{54324D9E-06DC-0D19-BC3D-093C122E141D}"/>
                  </a:ext>
                </a:extLst>
              </p14:cNvPr>
              <p14:cNvContentPartPr/>
              <p14:nvPr/>
            </p14:nvContentPartPr>
            <p14:xfrm>
              <a:off x="8773341" y="541835"/>
              <a:ext cx="1195560" cy="367200"/>
            </p14:xfrm>
          </p:contentPart>
        </mc:Choice>
        <mc:Fallback xmlns="">
          <p:pic>
            <p:nvPicPr>
              <p:cNvPr id="676" name="Ink 675">
                <a:extLst>
                  <a:ext uri="{FF2B5EF4-FFF2-40B4-BE49-F238E27FC236}">
                    <a16:creationId xmlns:a16="http://schemas.microsoft.com/office/drawing/2014/main" id="{54324D9E-06DC-0D19-BC3D-093C122E141D}"/>
                  </a:ext>
                </a:extLst>
              </p:cNvPr>
              <p:cNvPicPr/>
              <p:nvPr/>
            </p:nvPicPr>
            <p:blipFill>
              <a:blip r:embed="rId154"/>
              <a:stretch>
                <a:fillRect/>
              </a:stretch>
            </p:blipFill>
            <p:spPr>
              <a:xfrm>
                <a:off x="8757856" y="526355"/>
                <a:ext cx="1226169"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77" name="Ink 676">
                <a:extLst>
                  <a:ext uri="{FF2B5EF4-FFF2-40B4-BE49-F238E27FC236}">
                    <a16:creationId xmlns:a16="http://schemas.microsoft.com/office/drawing/2014/main" id="{F0FBFB23-9141-E465-57B8-AA44174CB97C}"/>
                  </a:ext>
                </a:extLst>
              </p14:cNvPr>
              <p14:cNvContentPartPr/>
              <p14:nvPr/>
            </p14:nvContentPartPr>
            <p14:xfrm>
              <a:off x="10321341" y="737675"/>
              <a:ext cx="157320" cy="179640"/>
            </p14:xfrm>
          </p:contentPart>
        </mc:Choice>
        <mc:Fallback xmlns="">
          <p:pic>
            <p:nvPicPr>
              <p:cNvPr id="677" name="Ink 676">
                <a:extLst>
                  <a:ext uri="{FF2B5EF4-FFF2-40B4-BE49-F238E27FC236}">
                    <a16:creationId xmlns:a16="http://schemas.microsoft.com/office/drawing/2014/main" id="{F0FBFB23-9141-E465-57B8-AA44174CB97C}"/>
                  </a:ext>
                </a:extLst>
              </p:cNvPr>
              <p:cNvPicPr/>
              <p:nvPr/>
            </p:nvPicPr>
            <p:blipFill>
              <a:blip r:embed="rId156"/>
              <a:stretch>
                <a:fillRect/>
              </a:stretch>
            </p:blipFill>
            <p:spPr>
              <a:xfrm>
                <a:off x="10305861" y="722195"/>
                <a:ext cx="1879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78" name="Ink 677">
                <a:extLst>
                  <a:ext uri="{FF2B5EF4-FFF2-40B4-BE49-F238E27FC236}">
                    <a16:creationId xmlns:a16="http://schemas.microsoft.com/office/drawing/2014/main" id="{97512FA5-CDA1-33EF-492D-8EC8576E2C4B}"/>
                  </a:ext>
                </a:extLst>
              </p14:cNvPr>
              <p14:cNvContentPartPr/>
              <p14:nvPr/>
            </p14:nvContentPartPr>
            <p14:xfrm>
              <a:off x="10493781" y="611315"/>
              <a:ext cx="172800" cy="313920"/>
            </p14:xfrm>
          </p:contentPart>
        </mc:Choice>
        <mc:Fallback xmlns="">
          <p:pic>
            <p:nvPicPr>
              <p:cNvPr id="678" name="Ink 677">
                <a:extLst>
                  <a:ext uri="{FF2B5EF4-FFF2-40B4-BE49-F238E27FC236}">
                    <a16:creationId xmlns:a16="http://schemas.microsoft.com/office/drawing/2014/main" id="{97512FA5-CDA1-33EF-492D-8EC8576E2C4B}"/>
                  </a:ext>
                </a:extLst>
              </p:cNvPr>
              <p:cNvPicPr/>
              <p:nvPr/>
            </p:nvPicPr>
            <p:blipFill>
              <a:blip r:embed="rId158"/>
              <a:stretch>
                <a:fillRect/>
              </a:stretch>
            </p:blipFill>
            <p:spPr>
              <a:xfrm>
                <a:off x="10478301" y="595835"/>
                <a:ext cx="2034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79" name="Ink 678">
                <a:extLst>
                  <a:ext uri="{FF2B5EF4-FFF2-40B4-BE49-F238E27FC236}">
                    <a16:creationId xmlns:a16="http://schemas.microsoft.com/office/drawing/2014/main" id="{57D42AE6-8317-B4C9-D328-E6A738C1D4F7}"/>
                  </a:ext>
                </a:extLst>
              </p14:cNvPr>
              <p14:cNvContentPartPr/>
              <p14:nvPr/>
            </p14:nvContentPartPr>
            <p14:xfrm>
              <a:off x="10666221" y="605195"/>
              <a:ext cx="204120" cy="288720"/>
            </p14:xfrm>
          </p:contentPart>
        </mc:Choice>
        <mc:Fallback xmlns="">
          <p:pic>
            <p:nvPicPr>
              <p:cNvPr id="679" name="Ink 678">
                <a:extLst>
                  <a:ext uri="{FF2B5EF4-FFF2-40B4-BE49-F238E27FC236}">
                    <a16:creationId xmlns:a16="http://schemas.microsoft.com/office/drawing/2014/main" id="{57D42AE6-8317-B4C9-D328-E6A738C1D4F7}"/>
                  </a:ext>
                </a:extLst>
              </p:cNvPr>
              <p:cNvPicPr/>
              <p:nvPr/>
            </p:nvPicPr>
            <p:blipFill>
              <a:blip r:embed="rId160"/>
              <a:stretch>
                <a:fillRect/>
              </a:stretch>
            </p:blipFill>
            <p:spPr>
              <a:xfrm>
                <a:off x="10650741" y="589715"/>
                <a:ext cx="2347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80" name="Ink 679">
                <a:extLst>
                  <a:ext uri="{FF2B5EF4-FFF2-40B4-BE49-F238E27FC236}">
                    <a16:creationId xmlns:a16="http://schemas.microsoft.com/office/drawing/2014/main" id="{929D5B8B-8C3E-CBA0-5B3E-303C3EB78080}"/>
                  </a:ext>
                </a:extLst>
              </p14:cNvPr>
              <p14:cNvContentPartPr/>
              <p14:nvPr/>
            </p14:nvContentPartPr>
            <p14:xfrm>
              <a:off x="10885821" y="721115"/>
              <a:ext cx="93600" cy="172800"/>
            </p14:xfrm>
          </p:contentPart>
        </mc:Choice>
        <mc:Fallback xmlns="">
          <p:pic>
            <p:nvPicPr>
              <p:cNvPr id="680" name="Ink 679">
                <a:extLst>
                  <a:ext uri="{FF2B5EF4-FFF2-40B4-BE49-F238E27FC236}">
                    <a16:creationId xmlns:a16="http://schemas.microsoft.com/office/drawing/2014/main" id="{929D5B8B-8C3E-CBA0-5B3E-303C3EB78080}"/>
                  </a:ext>
                </a:extLst>
              </p:cNvPr>
              <p:cNvPicPr/>
              <p:nvPr/>
            </p:nvPicPr>
            <p:blipFill>
              <a:blip r:embed="rId162"/>
              <a:stretch>
                <a:fillRect/>
              </a:stretch>
            </p:blipFill>
            <p:spPr>
              <a:xfrm>
                <a:off x="10870341" y="705635"/>
                <a:ext cx="124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81" name="Ink 680">
                <a:extLst>
                  <a:ext uri="{FF2B5EF4-FFF2-40B4-BE49-F238E27FC236}">
                    <a16:creationId xmlns:a16="http://schemas.microsoft.com/office/drawing/2014/main" id="{FF854B03-7E2D-9FF9-6BA0-F233E0795D6B}"/>
                  </a:ext>
                </a:extLst>
              </p14:cNvPr>
              <p14:cNvContentPartPr/>
              <p14:nvPr/>
            </p14:nvContentPartPr>
            <p14:xfrm>
              <a:off x="11145381" y="666395"/>
              <a:ext cx="124920" cy="243360"/>
            </p14:xfrm>
          </p:contentPart>
        </mc:Choice>
        <mc:Fallback xmlns="">
          <p:pic>
            <p:nvPicPr>
              <p:cNvPr id="681" name="Ink 680">
                <a:extLst>
                  <a:ext uri="{FF2B5EF4-FFF2-40B4-BE49-F238E27FC236}">
                    <a16:creationId xmlns:a16="http://schemas.microsoft.com/office/drawing/2014/main" id="{FF854B03-7E2D-9FF9-6BA0-F233E0795D6B}"/>
                  </a:ext>
                </a:extLst>
              </p:cNvPr>
              <p:cNvPicPr/>
              <p:nvPr/>
            </p:nvPicPr>
            <p:blipFill>
              <a:blip r:embed="rId164"/>
              <a:stretch>
                <a:fillRect/>
              </a:stretch>
            </p:blipFill>
            <p:spPr>
              <a:xfrm>
                <a:off x="11129901" y="650915"/>
                <a:ext cx="155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82" name="Ink 681">
                <a:extLst>
                  <a:ext uri="{FF2B5EF4-FFF2-40B4-BE49-F238E27FC236}">
                    <a16:creationId xmlns:a16="http://schemas.microsoft.com/office/drawing/2014/main" id="{2D1B6729-A838-A7D5-E296-D1E3834A88A0}"/>
                  </a:ext>
                </a:extLst>
              </p14:cNvPr>
              <p14:cNvContentPartPr/>
              <p14:nvPr/>
            </p14:nvContentPartPr>
            <p14:xfrm>
              <a:off x="11262021" y="736955"/>
              <a:ext cx="141480" cy="164880"/>
            </p14:xfrm>
          </p:contentPart>
        </mc:Choice>
        <mc:Fallback xmlns="">
          <p:pic>
            <p:nvPicPr>
              <p:cNvPr id="682" name="Ink 681">
                <a:extLst>
                  <a:ext uri="{FF2B5EF4-FFF2-40B4-BE49-F238E27FC236}">
                    <a16:creationId xmlns:a16="http://schemas.microsoft.com/office/drawing/2014/main" id="{2D1B6729-A838-A7D5-E296-D1E3834A88A0}"/>
                  </a:ext>
                </a:extLst>
              </p:cNvPr>
              <p:cNvPicPr/>
              <p:nvPr/>
            </p:nvPicPr>
            <p:blipFill>
              <a:blip r:embed="rId166"/>
              <a:stretch>
                <a:fillRect/>
              </a:stretch>
            </p:blipFill>
            <p:spPr>
              <a:xfrm>
                <a:off x="11246541" y="721509"/>
                <a:ext cx="172080" cy="19541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83" name="Ink 682">
                <a:extLst>
                  <a:ext uri="{FF2B5EF4-FFF2-40B4-BE49-F238E27FC236}">
                    <a16:creationId xmlns:a16="http://schemas.microsoft.com/office/drawing/2014/main" id="{7B46AEF3-220B-2394-7CCF-EC9C9C8BD59D}"/>
                  </a:ext>
                </a:extLst>
              </p14:cNvPr>
              <p14:cNvContentPartPr/>
              <p14:nvPr/>
            </p14:nvContentPartPr>
            <p14:xfrm>
              <a:off x="11364981" y="697715"/>
              <a:ext cx="305280" cy="204120"/>
            </p14:xfrm>
          </p:contentPart>
        </mc:Choice>
        <mc:Fallback xmlns="">
          <p:pic>
            <p:nvPicPr>
              <p:cNvPr id="683" name="Ink 682">
                <a:extLst>
                  <a:ext uri="{FF2B5EF4-FFF2-40B4-BE49-F238E27FC236}">
                    <a16:creationId xmlns:a16="http://schemas.microsoft.com/office/drawing/2014/main" id="{7B46AEF3-220B-2394-7CCF-EC9C9C8BD59D}"/>
                  </a:ext>
                </a:extLst>
              </p:cNvPr>
              <p:cNvPicPr/>
              <p:nvPr/>
            </p:nvPicPr>
            <p:blipFill>
              <a:blip r:embed="rId168"/>
              <a:stretch>
                <a:fillRect/>
              </a:stretch>
            </p:blipFill>
            <p:spPr>
              <a:xfrm>
                <a:off x="11349501" y="682262"/>
                <a:ext cx="335880" cy="234666"/>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84" name="Ink 683">
                <a:extLst>
                  <a:ext uri="{FF2B5EF4-FFF2-40B4-BE49-F238E27FC236}">
                    <a16:creationId xmlns:a16="http://schemas.microsoft.com/office/drawing/2014/main" id="{330117E9-8A2F-9724-3EC8-DF34AE92F68A}"/>
                  </a:ext>
                </a:extLst>
              </p14:cNvPr>
              <p14:cNvContentPartPr/>
              <p14:nvPr/>
            </p14:nvContentPartPr>
            <p14:xfrm>
              <a:off x="11669541" y="681875"/>
              <a:ext cx="125640" cy="196200"/>
            </p14:xfrm>
          </p:contentPart>
        </mc:Choice>
        <mc:Fallback xmlns="">
          <p:pic>
            <p:nvPicPr>
              <p:cNvPr id="684" name="Ink 683">
                <a:extLst>
                  <a:ext uri="{FF2B5EF4-FFF2-40B4-BE49-F238E27FC236}">
                    <a16:creationId xmlns:a16="http://schemas.microsoft.com/office/drawing/2014/main" id="{330117E9-8A2F-9724-3EC8-DF34AE92F68A}"/>
                  </a:ext>
                </a:extLst>
              </p:cNvPr>
              <p:cNvPicPr/>
              <p:nvPr/>
            </p:nvPicPr>
            <p:blipFill>
              <a:blip r:embed="rId170"/>
              <a:stretch>
                <a:fillRect/>
              </a:stretch>
            </p:blipFill>
            <p:spPr>
              <a:xfrm>
                <a:off x="11654061" y="666395"/>
                <a:ext cx="156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85" name="Ink 684">
                <a:extLst>
                  <a:ext uri="{FF2B5EF4-FFF2-40B4-BE49-F238E27FC236}">
                    <a16:creationId xmlns:a16="http://schemas.microsoft.com/office/drawing/2014/main" id="{D8D7EF82-2B9E-CF5B-078A-E5DE05D42A32}"/>
                  </a:ext>
                </a:extLst>
              </p14:cNvPr>
              <p14:cNvContentPartPr/>
              <p14:nvPr/>
            </p14:nvContentPartPr>
            <p14:xfrm>
              <a:off x="11591421" y="1034675"/>
              <a:ext cx="23760" cy="306000"/>
            </p14:xfrm>
          </p:contentPart>
        </mc:Choice>
        <mc:Fallback xmlns="">
          <p:pic>
            <p:nvPicPr>
              <p:cNvPr id="685" name="Ink 684">
                <a:extLst>
                  <a:ext uri="{FF2B5EF4-FFF2-40B4-BE49-F238E27FC236}">
                    <a16:creationId xmlns:a16="http://schemas.microsoft.com/office/drawing/2014/main" id="{D8D7EF82-2B9E-CF5B-078A-E5DE05D42A32}"/>
                  </a:ext>
                </a:extLst>
              </p:cNvPr>
              <p:cNvPicPr/>
              <p:nvPr/>
            </p:nvPicPr>
            <p:blipFill>
              <a:blip r:embed="rId172"/>
              <a:stretch>
                <a:fillRect/>
              </a:stretch>
            </p:blipFill>
            <p:spPr>
              <a:xfrm>
                <a:off x="11576172" y="1019195"/>
                <a:ext cx="53903"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86" name="Ink 685">
                <a:extLst>
                  <a:ext uri="{FF2B5EF4-FFF2-40B4-BE49-F238E27FC236}">
                    <a16:creationId xmlns:a16="http://schemas.microsoft.com/office/drawing/2014/main" id="{19B4FAF2-A3A1-B976-D27C-B17188BC5FEF}"/>
                  </a:ext>
                </a:extLst>
              </p14:cNvPr>
              <p14:cNvContentPartPr/>
              <p14:nvPr/>
            </p14:nvContentPartPr>
            <p14:xfrm>
              <a:off x="11434461" y="1117475"/>
              <a:ext cx="337320" cy="252000"/>
            </p14:xfrm>
          </p:contentPart>
        </mc:Choice>
        <mc:Fallback xmlns="">
          <p:pic>
            <p:nvPicPr>
              <p:cNvPr id="686" name="Ink 685">
                <a:extLst>
                  <a:ext uri="{FF2B5EF4-FFF2-40B4-BE49-F238E27FC236}">
                    <a16:creationId xmlns:a16="http://schemas.microsoft.com/office/drawing/2014/main" id="{19B4FAF2-A3A1-B976-D27C-B17188BC5FEF}"/>
                  </a:ext>
                </a:extLst>
              </p:cNvPr>
              <p:cNvPicPr/>
              <p:nvPr/>
            </p:nvPicPr>
            <p:blipFill>
              <a:blip r:embed="rId174"/>
              <a:stretch>
                <a:fillRect/>
              </a:stretch>
            </p:blipFill>
            <p:spPr>
              <a:xfrm>
                <a:off x="11418981" y="1101995"/>
                <a:ext cx="3679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87" name="Ink 686">
                <a:extLst>
                  <a:ext uri="{FF2B5EF4-FFF2-40B4-BE49-F238E27FC236}">
                    <a16:creationId xmlns:a16="http://schemas.microsoft.com/office/drawing/2014/main" id="{412052D8-A825-335F-6AD7-964A1B392D75}"/>
                  </a:ext>
                </a:extLst>
              </p14:cNvPr>
              <p14:cNvContentPartPr/>
              <p14:nvPr/>
            </p14:nvContentPartPr>
            <p14:xfrm>
              <a:off x="11646141" y="956555"/>
              <a:ext cx="423720" cy="956880"/>
            </p14:xfrm>
          </p:contentPart>
        </mc:Choice>
        <mc:Fallback xmlns="">
          <p:pic>
            <p:nvPicPr>
              <p:cNvPr id="687" name="Ink 686">
                <a:extLst>
                  <a:ext uri="{FF2B5EF4-FFF2-40B4-BE49-F238E27FC236}">
                    <a16:creationId xmlns:a16="http://schemas.microsoft.com/office/drawing/2014/main" id="{412052D8-A825-335F-6AD7-964A1B392D75}"/>
                  </a:ext>
                </a:extLst>
              </p:cNvPr>
              <p:cNvPicPr/>
              <p:nvPr/>
            </p:nvPicPr>
            <p:blipFill>
              <a:blip r:embed="rId176"/>
              <a:stretch>
                <a:fillRect/>
              </a:stretch>
            </p:blipFill>
            <p:spPr>
              <a:xfrm>
                <a:off x="11630661" y="941075"/>
                <a:ext cx="454320" cy="987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88" name="Ink 687">
                <a:extLst>
                  <a:ext uri="{FF2B5EF4-FFF2-40B4-BE49-F238E27FC236}">
                    <a16:creationId xmlns:a16="http://schemas.microsoft.com/office/drawing/2014/main" id="{18F32ED2-6197-D0F4-F700-089BAB266918}"/>
                  </a:ext>
                </a:extLst>
              </p14:cNvPr>
              <p14:cNvContentPartPr/>
              <p14:nvPr/>
            </p14:nvContentPartPr>
            <p14:xfrm>
              <a:off x="11842341" y="1757915"/>
              <a:ext cx="86760" cy="178920"/>
            </p14:xfrm>
          </p:contentPart>
        </mc:Choice>
        <mc:Fallback xmlns="">
          <p:pic>
            <p:nvPicPr>
              <p:cNvPr id="688" name="Ink 687">
                <a:extLst>
                  <a:ext uri="{FF2B5EF4-FFF2-40B4-BE49-F238E27FC236}">
                    <a16:creationId xmlns:a16="http://schemas.microsoft.com/office/drawing/2014/main" id="{18F32ED2-6197-D0F4-F700-089BAB266918}"/>
                  </a:ext>
                </a:extLst>
              </p:cNvPr>
              <p:cNvPicPr/>
              <p:nvPr/>
            </p:nvPicPr>
            <p:blipFill>
              <a:blip r:embed="rId178"/>
              <a:stretch>
                <a:fillRect/>
              </a:stretch>
            </p:blipFill>
            <p:spPr>
              <a:xfrm>
                <a:off x="11826861" y="1742435"/>
                <a:ext cx="117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9" name="Ink 688">
                <a:extLst>
                  <a:ext uri="{FF2B5EF4-FFF2-40B4-BE49-F238E27FC236}">
                    <a16:creationId xmlns:a16="http://schemas.microsoft.com/office/drawing/2014/main" id="{9FA8B48B-171D-B4DE-87EB-E1215A47EDBC}"/>
                  </a:ext>
                </a:extLst>
              </p14:cNvPr>
              <p14:cNvContentPartPr/>
              <p14:nvPr/>
            </p14:nvContentPartPr>
            <p14:xfrm>
              <a:off x="11622741" y="2367395"/>
              <a:ext cx="133560" cy="140760"/>
            </p14:xfrm>
          </p:contentPart>
        </mc:Choice>
        <mc:Fallback xmlns="">
          <p:pic>
            <p:nvPicPr>
              <p:cNvPr id="689" name="Ink 688">
                <a:extLst>
                  <a:ext uri="{FF2B5EF4-FFF2-40B4-BE49-F238E27FC236}">
                    <a16:creationId xmlns:a16="http://schemas.microsoft.com/office/drawing/2014/main" id="{9FA8B48B-171D-B4DE-87EB-E1215A47EDBC}"/>
                  </a:ext>
                </a:extLst>
              </p:cNvPr>
              <p:cNvPicPr/>
              <p:nvPr/>
            </p:nvPicPr>
            <p:blipFill>
              <a:blip r:embed="rId180"/>
              <a:stretch>
                <a:fillRect/>
              </a:stretch>
            </p:blipFill>
            <p:spPr>
              <a:xfrm>
                <a:off x="11607303" y="2351875"/>
                <a:ext cx="164078" cy="17143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90" name="Ink 689">
                <a:extLst>
                  <a:ext uri="{FF2B5EF4-FFF2-40B4-BE49-F238E27FC236}">
                    <a16:creationId xmlns:a16="http://schemas.microsoft.com/office/drawing/2014/main" id="{BEF796E4-FE9A-3B4B-583B-70AAB49235BC}"/>
                  </a:ext>
                </a:extLst>
              </p14:cNvPr>
              <p14:cNvContentPartPr/>
              <p14:nvPr/>
            </p14:nvContentPartPr>
            <p14:xfrm>
              <a:off x="11740101" y="2407715"/>
              <a:ext cx="102240" cy="124920"/>
            </p14:xfrm>
          </p:contentPart>
        </mc:Choice>
        <mc:Fallback xmlns="">
          <p:pic>
            <p:nvPicPr>
              <p:cNvPr id="690" name="Ink 689">
                <a:extLst>
                  <a:ext uri="{FF2B5EF4-FFF2-40B4-BE49-F238E27FC236}">
                    <a16:creationId xmlns:a16="http://schemas.microsoft.com/office/drawing/2014/main" id="{BEF796E4-FE9A-3B4B-583B-70AAB49235BC}"/>
                  </a:ext>
                </a:extLst>
              </p:cNvPr>
              <p:cNvPicPr/>
              <p:nvPr/>
            </p:nvPicPr>
            <p:blipFill>
              <a:blip r:embed="rId182"/>
              <a:stretch>
                <a:fillRect/>
              </a:stretch>
            </p:blipFill>
            <p:spPr>
              <a:xfrm>
                <a:off x="11724621" y="2392235"/>
                <a:ext cx="1328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91" name="Ink 690">
                <a:extLst>
                  <a:ext uri="{FF2B5EF4-FFF2-40B4-BE49-F238E27FC236}">
                    <a16:creationId xmlns:a16="http://schemas.microsoft.com/office/drawing/2014/main" id="{4DA030AF-3269-C1E5-4D52-0F8EB93E5898}"/>
                  </a:ext>
                </a:extLst>
              </p14:cNvPr>
              <p14:cNvContentPartPr/>
              <p14:nvPr/>
            </p14:nvContentPartPr>
            <p14:xfrm>
              <a:off x="11811741" y="2085155"/>
              <a:ext cx="242640" cy="409680"/>
            </p14:xfrm>
          </p:contentPart>
        </mc:Choice>
        <mc:Fallback xmlns="">
          <p:pic>
            <p:nvPicPr>
              <p:cNvPr id="691" name="Ink 690">
                <a:extLst>
                  <a:ext uri="{FF2B5EF4-FFF2-40B4-BE49-F238E27FC236}">
                    <a16:creationId xmlns:a16="http://schemas.microsoft.com/office/drawing/2014/main" id="{4DA030AF-3269-C1E5-4D52-0F8EB93E5898}"/>
                  </a:ext>
                </a:extLst>
              </p:cNvPr>
              <p:cNvPicPr/>
              <p:nvPr/>
            </p:nvPicPr>
            <p:blipFill>
              <a:blip r:embed="rId184"/>
              <a:stretch>
                <a:fillRect/>
              </a:stretch>
            </p:blipFill>
            <p:spPr>
              <a:xfrm>
                <a:off x="11796261" y="2069675"/>
                <a:ext cx="2732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09" name="Ink 708">
                <a:extLst>
                  <a:ext uri="{FF2B5EF4-FFF2-40B4-BE49-F238E27FC236}">
                    <a16:creationId xmlns:a16="http://schemas.microsoft.com/office/drawing/2014/main" id="{27A2F775-EAC9-BD43-1A84-89C4A8FC49B3}"/>
                  </a:ext>
                </a:extLst>
              </p14:cNvPr>
              <p14:cNvContentPartPr/>
              <p14:nvPr/>
            </p14:nvContentPartPr>
            <p14:xfrm>
              <a:off x="11458221" y="2690675"/>
              <a:ext cx="564840" cy="473400"/>
            </p14:xfrm>
          </p:contentPart>
        </mc:Choice>
        <mc:Fallback xmlns="">
          <p:pic>
            <p:nvPicPr>
              <p:cNvPr id="709" name="Ink 708">
                <a:extLst>
                  <a:ext uri="{FF2B5EF4-FFF2-40B4-BE49-F238E27FC236}">
                    <a16:creationId xmlns:a16="http://schemas.microsoft.com/office/drawing/2014/main" id="{27A2F775-EAC9-BD43-1A84-89C4A8FC49B3}"/>
                  </a:ext>
                </a:extLst>
              </p:cNvPr>
              <p:cNvPicPr/>
              <p:nvPr/>
            </p:nvPicPr>
            <p:blipFill>
              <a:blip r:embed="rId186"/>
              <a:stretch>
                <a:fillRect/>
              </a:stretch>
            </p:blipFill>
            <p:spPr>
              <a:xfrm>
                <a:off x="11442741" y="2675195"/>
                <a:ext cx="59544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25" name="Ink 724">
                <a:extLst>
                  <a:ext uri="{FF2B5EF4-FFF2-40B4-BE49-F238E27FC236}">
                    <a16:creationId xmlns:a16="http://schemas.microsoft.com/office/drawing/2014/main" id="{CA191D23-1828-978A-7388-FA99371F24CF}"/>
                  </a:ext>
                </a:extLst>
              </p14:cNvPr>
              <p14:cNvContentPartPr/>
              <p14:nvPr/>
            </p14:nvContentPartPr>
            <p14:xfrm>
              <a:off x="10446621" y="3280355"/>
              <a:ext cx="886320" cy="489960"/>
            </p14:xfrm>
          </p:contentPart>
        </mc:Choice>
        <mc:Fallback xmlns="">
          <p:pic>
            <p:nvPicPr>
              <p:cNvPr id="725" name="Ink 724">
                <a:extLst>
                  <a:ext uri="{FF2B5EF4-FFF2-40B4-BE49-F238E27FC236}">
                    <a16:creationId xmlns:a16="http://schemas.microsoft.com/office/drawing/2014/main" id="{CA191D23-1828-978A-7388-FA99371F24CF}"/>
                  </a:ext>
                </a:extLst>
              </p:cNvPr>
              <p:cNvPicPr/>
              <p:nvPr/>
            </p:nvPicPr>
            <p:blipFill>
              <a:blip r:embed="rId188"/>
              <a:stretch>
                <a:fillRect/>
              </a:stretch>
            </p:blipFill>
            <p:spPr>
              <a:xfrm>
                <a:off x="10431141" y="3264864"/>
                <a:ext cx="916920" cy="520583"/>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26" name="Ink 725">
                <a:extLst>
                  <a:ext uri="{FF2B5EF4-FFF2-40B4-BE49-F238E27FC236}">
                    <a16:creationId xmlns:a16="http://schemas.microsoft.com/office/drawing/2014/main" id="{AABACEC6-B2F5-55D1-6977-112B4A142C39}"/>
                  </a:ext>
                </a:extLst>
              </p14:cNvPr>
              <p14:cNvContentPartPr/>
              <p14:nvPr/>
            </p14:nvContentPartPr>
            <p14:xfrm>
              <a:off x="8416221" y="3297635"/>
              <a:ext cx="1795680" cy="624240"/>
            </p14:xfrm>
          </p:contentPart>
        </mc:Choice>
        <mc:Fallback xmlns="">
          <p:pic>
            <p:nvPicPr>
              <p:cNvPr id="726" name="Ink 725">
                <a:extLst>
                  <a:ext uri="{FF2B5EF4-FFF2-40B4-BE49-F238E27FC236}">
                    <a16:creationId xmlns:a16="http://schemas.microsoft.com/office/drawing/2014/main" id="{AABACEC6-B2F5-55D1-6977-112B4A142C39}"/>
                  </a:ext>
                </a:extLst>
              </p:cNvPr>
              <p:cNvPicPr/>
              <p:nvPr/>
            </p:nvPicPr>
            <p:blipFill>
              <a:blip r:embed="rId190"/>
              <a:stretch>
                <a:fillRect/>
              </a:stretch>
            </p:blipFill>
            <p:spPr>
              <a:xfrm>
                <a:off x="8400741" y="3282146"/>
                <a:ext cx="1826280" cy="654858"/>
              </a:xfrm>
              <a:prstGeom prst="rect">
                <a:avLst/>
              </a:prstGeom>
            </p:spPr>
          </p:pic>
        </mc:Fallback>
      </mc:AlternateContent>
    </p:spTree>
    <p:extLst>
      <p:ext uri="{BB962C8B-B14F-4D97-AF65-F5344CB8AC3E}">
        <p14:creationId xmlns:p14="http://schemas.microsoft.com/office/powerpoint/2010/main" val="1879042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F36CD3C3-3033-A82B-F350-34C4A2AEC529}"/>
                  </a:ext>
                </a:extLst>
              </p14:cNvPr>
              <p14:cNvContentPartPr/>
              <p14:nvPr/>
            </p14:nvContentPartPr>
            <p14:xfrm>
              <a:off x="3706313" y="1294262"/>
              <a:ext cx="1184040" cy="873000"/>
            </p14:xfrm>
          </p:contentPart>
        </mc:Choice>
        <mc:Fallback xmlns="">
          <p:pic>
            <p:nvPicPr>
              <p:cNvPr id="27" name="Ink 26">
                <a:extLst>
                  <a:ext uri="{FF2B5EF4-FFF2-40B4-BE49-F238E27FC236}">
                    <a16:creationId xmlns:a16="http://schemas.microsoft.com/office/drawing/2014/main" id="{F36CD3C3-3033-A82B-F350-34C4A2AEC529}"/>
                  </a:ext>
                </a:extLst>
              </p:cNvPr>
              <p:cNvPicPr/>
              <p:nvPr/>
            </p:nvPicPr>
            <p:blipFill>
              <a:blip r:embed="rId4"/>
              <a:stretch>
                <a:fillRect/>
              </a:stretch>
            </p:blipFill>
            <p:spPr>
              <a:xfrm>
                <a:off x="3690833" y="1278788"/>
                <a:ext cx="1214640" cy="9035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E7D2544A-2C0C-4A4D-BBDC-7A34392E92DB}"/>
                  </a:ext>
                </a:extLst>
              </p14:cNvPr>
              <p14:cNvContentPartPr/>
              <p14:nvPr/>
            </p14:nvContentPartPr>
            <p14:xfrm>
              <a:off x="2735033" y="1456262"/>
              <a:ext cx="688680" cy="424440"/>
            </p14:xfrm>
          </p:contentPart>
        </mc:Choice>
        <mc:Fallback xmlns="">
          <p:pic>
            <p:nvPicPr>
              <p:cNvPr id="28" name="Ink 27">
                <a:extLst>
                  <a:ext uri="{FF2B5EF4-FFF2-40B4-BE49-F238E27FC236}">
                    <a16:creationId xmlns:a16="http://schemas.microsoft.com/office/drawing/2014/main" id="{E7D2544A-2C0C-4A4D-BBDC-7A34392E92DB}"/>
                  </a:ext>
                </a:extLst>
              </p:cNvPr>
              <p:cNvPicPr/>
              <p:nvPr/>
            </p:nvPicPr>
            <p:blipFill>
              <a:blip r:embed="rId6"/>
              <a:stretch>
                <a:fillRect/>
              </a:stretch>
            </p:blipFill>
            <p:spPr>
              <a:xfrm>
                <a:off x="2719545" y="1440782"/>
                <a:ext cx="719296"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CE72EB53-9B7F-D509-6991-F1CADCE9A530}"/>
                  </a:ext>
                </a:extLst>
              </p14:cNvPr>
              <p14:cNvContentPartPr/>
              <p14:nvPr/>
            </p14:nvContentPartPr>
            <p14:xfrm>
              <a:off x="891833" y="1425662"/>
              <a:ext cx="1599840" cy="501480"/>
            </p14:xfrm>
          </p:contentPart>
        </mc:Choice>
        <mc:Fallback xmlns="">
          <p:pic>
            <p:nvPicPr>
              <p:cNvPr id="29" name="Ink 28">
                <a:extLst>
                  <a:ext uri="{FF2B5EF4-FFF2-40B4-BE49-F238E27FC236}">
                    <a16:creationId xmlns:a16="http://schemas.microsoft.com/office/drawing/2014/main" id="{CE72EB53-9B7F-D509-6991-F1CADCE9A530}"/>
                  </a:ext>
                </a:extLst>
              </p:cNvPr>
              <p:cNvPicPr/>
              <p:nvPr/>
            </p:nvPicPr>
            <p:blipFill>
              <a:blip r:embed="rId8"/>
              <a:stretch>
                <a:fillRect/>
              </a:stretch>
            </p:blipFill>
            <p:spPr>
              <a:xfrm>
                <a:off x="876350" y="1410171"/>
                <a:ext cx="1630447" cy="53210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1647A32B-34FA-E569-D2B1-50F68A77F559}"/>
                  </a:ext>
                </a:extLst>
              </p14:cNvPr>
              <p14:cNvContentPartPr/>
              <p14:nvPr/>
            </p14:nvContentPartPr>
            <p14:xfrm>
              <a:off x="994073" y="2671262"/>
              <a:ext cx="862560" cy="376920"/>
            </p14:xfrm>
          </p:contentPart>
        </mc:Choice>
        <mc:Fallback xmlns="">
          <p:pic>
            <p:nvPicPr>
              <p:cNvPr id="44" name="Ink 43">
                <a:extLst>
                  <a:ext uri="{FF2B5EF4-FFF2-40B4-BE49-F238E27FC236}">
                    <a16:creationId xmlns:a16="http://schemas.microsoft.com/office/drawing/2014/main" id="{1647A32B-34FA-E569-D2B1-50F68A77F559}"/>
                  </a:ext>
                </a:extLst>
              </p:cNvPr>
              <p:cNvPicPr/>
              <p:nvPr/>
            </p:nvPicPr>
            <p:blipFill>
              <a:blip r:embed="rId10"/>
              <a:stretch>
                <a:fillRect/>
              </a:stretch>
            </p:blipFill>
            <p:spPr>
              <a:xfrm>
                <a:off x="978593" y="2655767"/>
                <a:ext cx="893160" cy="40754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7" name="Ink 46">
                <a:extLst>
                  <a:ext uri="{FF2B5EF4-FFF2-40B4-BE49-F238E27FC236}">
                    <a16:creationId xmlns:a16="http://schemas.microsoft.com/office/drawing/2014/main" id="{68F11158-2644-A8EE-1126-A9243CD6475F}"/>
                  </a:ext>
                </a:extLst>
              </p14:cNvPr>
              <p14:cNvContentPartPr/>
              <p14:nvPr/>
            </p14:nvContentPartPr>
            <p14:xfrm>
              <a:off x="2131673" y="2639942"/>
              <a:ext cx="415080" cy="266760"/>
            </p14:xfrm>
          </p:contentPart>
        </mc:Choice>
        <mc:Fallback xmlns="">
          <p:pic>
            <p:nvPicPr>
              <p:cNvPr id="47" name="Ink 46">
                <a:extLst>
                  <a:ext uri="{FF2B5EF4-FFF2-40B4-BE49-F238E27FC236}">
                    <a16:creationId xmlns:a16="http://schemas.microsoft.com/office/drawing/2014/main" id="{68F11158-2644-A8EE-1126-A9243CD6475F}"/>
                  </a:ext>
                </a:extLst>
              </p:cNvPr>
              <p:cNvPicPr/>
              <p:nvPr/>
            </p:nvPicPr>
            <p:blipFill>
              <a:blip r:embed="rId12"/>
              <a:stretch>
                <a:fillRect/>
              </a:stretch>
            </p:blipFill>
            <p:spPr>
              <a:xfrm>
                <a:off x="2116193" y="2624462"/>
                <a:ext cx="445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13F6B34B-3781-6EA5-F7DC-7DD6FAFD5B16}"/>
                  </a:ext>
                </a:extLst>
              </p14:cNvPr>
              <p14:cNvContentPartPr/>
              <p14:nvPr/>
            </p14:nvContentPartPr>
            <p14:xfrm>
              <a:off x="2091353" y="3055382"/>
              <a:ext cx="321840" cy="320760"/>
            </p14:xfrm>
          </p:contentPart>
        </mc:Choice>
        <mc:Fallback xmlns="">
          <p:pic>
            <p:nvPicPr>
              <p:cNvPr id="59" name="Ink 58">
                <a:extLst>
                  <a:ext uri="{FF2B5EF4-FFF2-40B4-BE49-F238E27FC236}">
                    <a16:creationId xmlns:a16="http://schemas.microsoft.com/office/drawing/2014/main" id="{13F6B34B-3781-6EA5-F7DC-7DD6FAFD5B16}"/>
                  </a:ext>
                </a:extLst>
              </p:cNvPr>
              <p:cNvPicPr/>
              <p:nvPr/>
            </p:nvPicPr>
            <p:blipFill>
              <a:blip r:embed="rId14"/>
              <a:stretch>
                <a:fillRect/>
              </a:stretch>
            </p:blipFill>
            <p:spPr>
              <a:xfrm>
                <a:off x="2075873" y="3039902"/>
                <a:ext cx="3524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 name="Ink 74">
                <a:extLst>
                  <a:ext uri="{FF2B5EF4-FFF2-40B4-BE49-F238E27FC236}">
                    <a16:creationId xmlns:a16="http://schemas.microsoft.com/office/drawing/2014/main" id="{35DF49C4-35C6-6B83-10E0-39050FB946BB}"/>
                  </a:ext>
                </a:extLst>
              </p14:cNvPr>
              <p14:cNvContentPartPr/>
              <p14:nvPr/>
            </p14:nvContentPartPr>
            <p14:xfrm>
              <a:off x="2491313" y="2052062"/>
              <a:ext cx="2955600" cy="1638720"/>
            </p14:xfrm>
          </p:contentPart>
        </mc:Choice>
        <mc:Fallback xmlns="">
          <p:pic>
            <p:nvPicPr>
              <p:cNvPr id="75" name="Ink 74">
                <a:extLst>
                  <a:ext uri="{FF2B5EF4-FFF2-40B4-BE49-F238E27FC236}">
                    <a16:creationId xmlns:a16="http://schemas.microsoft.com/office/drawing/2014/main" id="{35DF49C4-35C6-6B83-10E0-39050FB946BB}"/>
                  </a:ext>
                </a:extLst>
              </p:cNvPr>
              <p:cNvPicPr/>
              <p:nvPr/>
            </p:nvPicPr>
            <p:blipFill>
              <a:blip r:embed="rId16"/>
              <a:stretch>
                <a:fillRect/>
              </a:stretch>
            </p:blipFill>
            <p:spPr>
              <a:xfrm>
                <a:off x="2475835" y="2036582"/>
                <a:ext cx="2986196" cy="166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2" name="Ink 81">
                <a:extLst>
                  <a:ext uri="{FF2B5EF4-FFF2-40B4-BE49-F238E27FC236}">
                    <a16:creationId xmlns:a16="http://schemas.microsoft.com/office/drawing/2014/main" id="{660AC678-FCF6-1A30-9031-0399E82449E6}"/>
                  </a:ext>
                </a:extLst>
              </p14:cNvPr>
              <p14:cNvContentPartPr/>
              <p14:nvPr/>
            </p14:nvContentPartPr>
            <p14:xfrm>
              <a:off x="5556353" y="2232422"/>
              <a:ext cx="1771920" cy="760680"/>
            </p14:xfrm>
          </p:contentPart>
        </mc:Choice>
        <mc:Fallback xmlns="">
          <p:pic>
            <p:nvPicPr>
              <p:cNvPr id="82" name="Ink 81">
                <a:extLst>
                  <a:ext uri="{FF2B5EF4-FFF2-40B4-BE49-F238E27FC236}">
                    <a16:creationId xmlns:a16="http://schemas.microsoft.com/office/drawing/2014/main" id="{660AC678-FCF6-1A30-9031-0399E82449E6}"/>
                  </a:ext>
                </a:extLst>
              </p:cNvPr>
              <p:cNvPicPr/>
              <p:nvPr/>
            </p:nvPicPr>
            <p:blipFill>
              <a:blip r:embed="rId18"/>
              <a:stretch>
                <a:fillRect/>
              </a:stretch>
            </p:blipFill>
            <p:spPr>
              <a:xfrm>
                <a:off x="5540873" y="2216949"/>
                <a:ext cx="1802520" cy="79126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9" name="Ink 88">
                <a:extLst>
                  <a:ext uri="{FF2B5EF4-FFF2-40B4-BE49-F238E27FC236}">
                    <a16:creationId xmlns:a16="http://schemas.microsoft.com/office/drawing/2014/main" id="{8FAF2BF7-82F7-6CEC-4D91-68F67102A9A5}"/>
                  </a:ext>
                </a:extLst>
              </p14:cNvPr>
              <p14:cNvContentPartPr/>
              <p14:nvPr/>
            </p14:nvContentPartPr>
            <p14:xfrm>
              <a:off x="7461473" y="1918862"/>
              <a:ext cx="549000" cy="1011600"/>
            </p14:xfrm>
          </p:contentPart>
        </mc:Choice>
        <mc:Fallback xmlns="">
          <p:pic>
            <p:nvPicPr>
              <p:cNvPr id="89" name="Ink 88">
                <a:extLst>
                  <a:ext uri="{FF2B5EF4-FFF2-40B4-BE49-F238E27FC236}">
                    <a16:creationId xmlns:a16="http://schemas.microsoft.com/office/drawing/2014/main" id="{8FAF2BF7-82F7-6CEC-4D91-68F67102A9A5}"/>
                  </a:ext>
                </a:extLst>
              </p:cNvPr>
              <p:cNvPicPr/>
              <p:nvPr/>
            </p:nvPicPr>
            <p:blipFill>
              <a:blip r:embed="rId20"/>
              <a:stretch>
                <a:fillRect/>
              </a:stretch>
            </p:blipFill>
            <p:spPr>
              <a:xfrm>
                <a:off x="7445993" y="1903382"/>
                <a:ext cx="57960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1" name="Ink 100">
                <a:extLst>
                  <a:ext uri="{FF2B5EF4-FFF2-40B4-BE49-F238E27FC236}">
                    <a16:creationId xmlns:a16="http://schemas.microsoft.com/office/drawing/2014/main" id="{0BB2AAF4-49D9-A752-570F-35336E4F2FFE}"/>
                  </a:ext>
                </a:extLst>
              </p14:cNvPr>
              <p14:cNvContentPartPr/>
              <p14:nvPr/>
            </p14:nvContentPartPr>
            <p14:xfrm>
              <a:off x="9389993" y="1863782"/>
              <a:ext cx="1348920" cy="941040"/>
            </p14:xfrm>
          </p:contentPart>
        </mc:Choice>
        <mc:Fallback xmlns="">
          <p:pic>
            <p:nvPicPr>
              <p:cNvPr id="101" name="Ink 100">
                <a:extLst>
                  <a:ext uri="{FF2B5EF4-FFF2-40B4-BE49-F238E27FC236}">
                    <a16:creationId xmlns:a16="http://schemas.microsoft.com/office/drawing/2014/main" id="{0BB2AAF4-49D9-A752-570F-35336E4F2FFE}"/>
                  </a:ext>
                </a:extLst>
              </p:cNvPr>
              <p:cNvPicPr/>
              <p:nvPr/>
            </p:nvPicPr>
            <p:blipFill>
              <a:blip r:embed="rId22"/>
              <a:stretch>
                <a:fillRect/>
              </a:stretch>
            </p:blipFill>
            <p:spPr>
              <a:xfrm>
                <a:off x="9374509" y="1848302"/>
                <a:ext cx="1379528" cy="97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 name="Ink 101">
                <a:extLst>
                  <a:ext uri="{FF2B5EF4-FFF2-40B4-BE49-F238E27FC236}">
                    <a16:creationId xmlns:a16="http://schemas.microsoft.com/office/drawing/2014/main" id="{38A606F1-7494-8A88-911C-07F6FFD4DD71}"/>
                  </a:ext>
                </a:extLst>
              </p14:cNvPr>
              <p14:cNvContentPartPr/>
              <p14:nvPr/>
            </p14:nvContentPartPr>
            <p14:xfrm>
              <a:off x="8222873" y="2052062"/>
              <a:ext cx="916560" cy="815760"/>
            </p14:xfrm>
          </p:contentPart>
        </mc:Choice>
        <mc:Fallback xmlns="">
          <p:pic>
            <p:nvPicPr>
              <p:cNvPr id="102" name="Ink 101">
                <a:extLst>
                  <a:ext uri="{FF2B5EF4-FFF2-40B4-BE49-F238E27FC236}">
                    <a16:creationId xmlns:a16="http://schemas.microsoft.com/office/drawing/2014/main" id="{38A606F1-7494-8A88-911C-07F6FFD4DD71}"/>
                  </a:ext>
                </a:extLst>
              </p:cNvPr>
              <p:cNvPicPr/>
              <p:nvPr/>
            </p:nvPicPr>
            <p:blipFill>
              <a:blip r:embed="rId24"/>
              <a:stretch>
                <a:fillRect/>
              </a:stretch>
            </p:blipFill>
            <p:spPr>
              <a:xfrm>
                <a:off x="8207399" y="2036575"/>
                <a:ext cx="947148" cy="84637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3" name="Ink 102">
                <a:extLst>
                  <a:ext uri="{FF2B5EF4-FFF2-40B4-BE49-F238E27FC236}">
                    <a16:creationId xmlns:a16="http://schemas.microsoft.com/office/drawing/2014/main" id="{738CB321-D233-F732-702B-52D3DD83D52B}"/>
                  </a:ext>
                </a:extLst>
              </p14:cNvPr>
              <p14:cNvContentPartPr/>
              <p14:nvPr/>
            </p14:nvContentPartPr>
            <p14:xfrm>
              <a:off x="10790753" y="1660022"/>
              <a:ext cx="324360" cy="1550880"/>
            </p14:xfrm>
          </p:contentPart>
        </mc:Choice>
        <mc:Fallback xmlns="">
          <p:pic>
            <p:nvPicPr>
              <p:cNvPr id="103" name="Ink 102">
                <a:extLst>
                  <a:ext uri="{FF2B5EF4-FFF2-40B4-BE49-F238E27FC236}">
                    <a16:creationId xmlns:a16="http://schemas.microsoft.com/office/drawing/2014/main" id="{738CB321-D233-F732-702B-52D3DD83D52B}"/>
                  </a:ext>
                </a:extLst>
              </p:cNvPr>
              <p:cNvPicPr/>
              <p:nvPr/>
            </p:nvPicPr>
            <p:blipFill>
              <a:blip r:embed="rId26"/>
              <a:stretch>
                <a:fillRect/>
              </a:stretch>
            </p:blipFill>
            <p:spPr>
              <a:xfrm>
                <a:off x="10775290" y="1644542"/>
                <a:ext cx="354926" cy="158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4" name="Ink 103">
                <a:extLst>
                  <a:ext uri="{FF2B5EF4-FFF2-40B4-BE49-F238E27FC236}">
                    <a16:creationId xmlns:a16="http://schemas.microsoft.com/office/drawing/2014/main" id="{0B6D865B-7AC4-503B-5237-F1F1E21D2104}"/>
                  </a:ext>
                </a:extLst>
              </p14:cNvPr>
              <p14:cNvContentPartPr/>
              <p14:nvPr/>
            </p14:nvContentPartPr>
            <p14:xfrm>
              <a:off x="1904153" y="2984822"/>
              <a:ext cx="187560" cy="23760"/>
            </p14:xfrm>
          </p:contentPart>
        </mc:Choice>
        <mc:Fallback xmlns="">
          <p:pic>
            <p:nvPicPr>
              <p:cNvPr id="104" name="Ink 103">
                <a:extLst>
                  <a:ext uri="{FF2B5EF4-FFF2-40B4-BE49-F238E27FC236}">
                    <a16:creationId xmlns:a16="http://schemas.microsoft.com/office/drawing/2014/main" id="{0B6D865B-7AC4-503B-5237-F1F1E21D2104}"/>
                  </a:ext>
                </a:extLst>
              </p:cNvPr>
              <p:cNvPicPr/>
              <p:nvPr/>
            </p:nvPicPr>
            <p:blipFill>
              <a:blip r:embed="rId28"/>
              <a:stretch>
                <a:fillRect/>
              </a:stretch>
            </p:blipFill>
            <p:spPr>
              <a:xfrm>
                <a:off x="1888673" y="2969342"/>
                <a:ext cx="218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5" name="Ink 104">
                <a:extLst>
                  <a:ext uri="{FF2B5EF4-FFF2-40B4-BE49-F238E27FC236}">
                    <a16:creationId xmlns:a16="http://schemas.microsoft.com/office/drawing/2014/main" id="{873D4E06-CD81-FBD6-400A-D0ECF2C05148}"/>
                  </a:ext>
                </a:extLst>
              </p14:cNvPr>
              <p14:cNvContentPartPr/>
              <p14:nvPr/>
            </p14:nvContentPartPr>
            <p14:xfrm>
              <a:off x="1904153" y="2796902"/>
              <a:ext cx="195480" cy="39600"/>
            </p14:xfrm>
          </p:contentPart>
        </mc:Choice>
        <mc:Fallback xmlns="">
          <p:pic>
            <p:nvPicPr>
              <p:cNvPr id="105" name="Ink 104">
                <a:extLst>
                  <a:ext uri="{FF2B5EF4-FFF2-40B4-BE49-F238E27FC236}">
                    <a16:creationId xmlns:a16="http://schemas.microsoft.com/office/drawing/2014/main" id="{873D4E06-CD81-FBD6-400A-D0ECF2C05148}"/>
                  </a:ext>
                </a:extLst>
              </p:cNvPr>
              <p:cNvPicPr/>
              <p:nvPr/>
            </p:nvPicPr>
            <p:blipFill>
              <a:blip r:embed="rId30"/>
              <a:stretch>
                <a:fillRect/>
              </a:stretch>
            </p:blipFill>
            <p:spPr>
              <a:xfrm>
                <a:off x="1888673" y="2781422"/>
                <a:ext cx="226080" cy="70200"/>
              </a:xfrm>
              <a:prstGeom prst="rect">
                <a:avLst/>
              </a:prstGeom>
            </p:spPr>
          </p:pic>
        </mc:Fallback>
      </mc:AlternateContent>
      <p:pic>
        <p:nvPicPr>
          <p:cNvPr id="18" name="Picture 17">
            <a:extLst>
              <a:ext uri="{FF2B5EF4-FFF2-40B4-BE49-F238E27FC236}">
                <a16:creationId xmlns:a16="http://schemas.microsoft.com/office/drawing/2014/main" id="{DA625D0C-4671-B514-0CD3-A78AAEC19DAF}"/>
              </a:ext>
            </a:extLst>
          </p:cNvPr>
          <p:cNvPicPr>
            <a:picLocks noChangeAspect="1"/>
          </p:cNvPicPr>
          <p:nvPr/>
        </p:nvPicPr>
        <p:blipFill>
          <a:blip r:embed="rId31"/>
          <a:stretch>
            <a:fillRect/>
          </a:stretch>
        </p:blipFill>
        <p:spPr>
          <a:xfrm>
            <a:off x="543127" y="5046669"/>
            <a:ext cx="11105745" cy="1034137"/>
          </a:xfrm>
          <a:prstGeom prst="rect">
            <a:avLst/>
          </a:prstGeom>
        </p:spPr>
      </p:pic>
    </p:spTree>
    <p:extLst>
      <p:ext uri="{BB962C8B-B14F-4D97-AF65-F5344CB8AC3E}">
        <p14:creationId xmlns:p14="http://schemas.microsoft.com/office/powerpoint/2010/main" val="16777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CCCD-FD3B-E877-374E-AA9AE00D085A}"/>
            </a:ext>
          </a:extLst>
        </p:cNvPr>
        <p:cNvGrpSpPr/>
        <p:nvPr/>
      </p:nvGrpSpPr>
      <p:grpSpPr>
        <a:xfrm>
          <a:off x="0" y="0"/>
          <a:ext cx="0" cy="0"/>
          <a:chOff x="0" y="0"/>
          <a:chExt cx="0" cy="0"/>
        </a:xfrm>
      </p:grpSpPr>
      <p:sp>
        <p:nvSpPr>
          <p:cNvPr id="32" name="object 32">
            <a:extLst>
              <a:ext uri="{FF2B5EF4-FFF2-40B4-BE49-F238E27FC236}">
                <a16:creationId xmlns:a16="http://schemas.microsoft.com/office/drawing/2014/main" id="{56D77F25-2EB2-D737-93DD-BE709DD879A1}"/>
              </a:ext>
            </a:extLst>
          </p:cNvPr>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8" name="Picture 37">
            <a:extLst>
              <a:ext uri="{FF2B5EF4-FFF2-40B4-BE49-F238E27FC236}">
                <a16:creationId xmlns:a16="http://schemas.microsoft.com/office/drawing/2014/main" id="{8A4A8973-756E-0475-25EA-9D1619707322}"/>
              </a:ext>
            </a:extLst>
          </p:cNvPr>
          <p:cNvPicPr>
            <a:picLocks noChangeAspect="1"/>
          </p:cNvPicPr>
          <p:nvPr/>
        </p:nvPicPr>
        <p:blipFill>
          <a:blip r:embed="rId2"/>
          <a:stretch>
            <a:fillRect/>
          </a:stretch>
        </p:blipFill>
        <p:spPr>
          <a:xfrm>
            <a:off x="412971" y="0"/>
            <a:ext cx="11074836" cy="6682284"/>
          </a:xfrm>
          <a:prstGeom prst="rect">
            <a:avLst/>
          </a:prstGeom>
        </p:spPr>
      </p:pic>
    </p:spTree>
    <p:extLst>
      <p:ext uri="{BB962C8B-B14F-4D97-AF65-F5344CB8AC3E}">
        <p14:creationId xmlns:p14="http://schemas.microsoft.com/office/powerpoint/2010/main" val="244596627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65"/>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71" name="Picture 70">
            <a:extLst>
              <a:ext uri="{FF2B5EF4-FFF2-40B4-BE49-F238E27FC236}">
                <a16:creationId xmlns:a16="http://schemas.microsoft.com/office/drawing/2014/main" id="{095E0E0C-3E36-595C-232D-E58694D3EA1B}"/>
              </a:ext>
            </a:extLst>
          </p:cNvPr>
          <p:cNvPicPr>
            <a:picLocks noChangeAspect="1"/>
          </p:cNvPicPr>
          <p:nvPr/>
        </p:nvPicPr>
        <p:blipFill>
          <a:blip r:embed="rId2"/>
          <a:stretch>
            <a:fillRect/>
          </a:stretch>
        </p:blipFill>
        <p:spPr>
          <a:xfrm>
            <a:off x="1102157" y="0"/>
            <a:ext cx="9856788" cy="6768120"/>
          </a:xfrm>
          <a:prstGeom prst="rect">
            <a:avLst/>
          </a:prstGeom>
        </p:spPr>
      </p:pic>
      <p:sp>
        <p:nvSpPr>
          <p:cNvPr id="2" name="TextBox 1">
            <a:extLst>
              <a:ext uri="{FF2B5EF4-FFF2-40B4-BE49-F238E27FC236}">
                <a16:creationId xmlns:a16="http://schemas.microsoft.com/office/drawing/2014/main" id="{335C60D2-1526-D51F-7FB4-26592A8D7862}"/>
              </a:ext>
            </a:extLst>
          </p:cNvPr>
          <p:cNvSpPr txBox="1"/>
          <p:nvPr/>
        </p:nvSpPr>
        <p:spPr>
          <a:xfrm>
            <a:off x="1587062" y="6325215"/>
            <a:ext cx="2313647" cy="369332"/>
          </a:xfrm>
          <a:prstGeom prst="rect">
            <a:avLst/>
          </a:prstGeom>
          <a:noFill/>
        </p:spPr>
        <p:txBody>
          <a:bodyPr wrap="none" rtlCol="0">
            <a:spAutoFit/>
          </a:bodyPr>
          <a:lstStyle/>
          <a:p>
            <a:r>
              <a:rPr lang="en-US">
                <a:solidFill>
                  <a:srgbClr val="FF0000"/>
                </a:solidFill>
              </a:rPr>
              <a:t>There’s an error here?</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39"/>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45" name="Picture 44">
            <a:extLst>
              <a:ext uri="{FF2B5EF4-FFF2-40B4-BE49-F238E27FC236}">
                <a16:creationId xmlns:a16="http://schemas.microsoft.com/office/drawing/2014/main" id="{3A1486C1-92AF-1108-01BF-CC7CF9258173}"/>
              </a:ext>
            </a:extLst>
          </p:cNvPr>
          <p:cNvPicPr>
            <a:picLocks noChangeAspect="1"/>
          </p:cNvPicPr>
          <p:nvPr/>
        </p:nvPicPr>
        <p:blipFill>
          <a:blip r:embed="rId2"/>
          <a:stretch>
            <a:fillRect/>
          </a:stretch>
        </p:blipFill>
        <p:spPr>
          <a:xfrm>
            <a:off x="184150" y="260350"/>
            <a:ext cx="11378886" cy="6098886"/>
          </a:xfrm>
          <a:prstGeom prst="rect">
            <a:avLst/>
          </a:prstGeom>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9" name="Picture 38">
            <a:extLst>
              <a:ext uri="{FF2B5EF4-FFF2-40B4-BE49-F238E27FC236}">
                <a16:creationId xmlns:a16="http://schemas.microsoft.com/office/drawing/2014/main" id="{919B9C61-8092-9CA3-01AE-659DC86A37E3}"/>
              </a:ext>
            </a:extLst>
          </p:cNvPr>
          <p:cNvPicPr>
            <a:picLocks noChangeAspect="1"/>
          </p:cNvPicPr>
          <p:nvPr/>
        </p:nvPicPr>
        <p:blipFill>
          <a:blip r:embed="rId2"/>
          <a:stretch>
            <a:fillRect/>
          </a:stretch>
        </p:blipFill>
        <p:spPr>
          <a:xfrm>
            <a:off x="184149" y="514350"/>
            <a:ext cx="11349489" cy="559550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0E726BE-7F35-ED66-5BDA-4FAB3F4FEFB1}"/>
                  </a:ext>
                </a:extLst>
              </p14:cNvPr>
              <p14:cNvContentPartPr/>
              <p14:nvPr/>
            </p14:nvContentPartPr>
            <p14:xfrm>
              <a:off x="5405901" y="5111315"/>
              <a:ext cx="1630800" cy="737280"/>
            </p14:xfrm>
          </p:contentPart>
        </mc:Choice>
        <mc:Fallback xmlns="">
          <p:pic>
            <p:nvPicPr>
              <p:cNvPr id="4" name="Ink 3">
                <a:extLst>
                  <a:ext uri="{FF2B5EF4-FFF2-40B4-BE49-F238E27FC236}">
                    <a16:creationId xmlns:a16="http://schemas.microsoft.com/office/drawing/2014/main" id="{80E726BE-7F35-ED66-5BDA-4FAB3F4FEFB1}"/>
                  </a:ext>
                </a:extLst>
              </p:cNvPr>
              <p:cNvPicPr/>
              <p:nvPr/>
            </p:nvPicPr>
            <p:blipFill>
              <a:blip r:embed="rId4"/>
              <a:stretch>
                <a:fillRect/>
              </a:stretch>
            </p:blipFill>
            <p:spPr>
              <a:xfrm>
                <a:off x="5395101" y="5100515"/>
                <a:ext cx="165204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824D15D-3427-E32E-BD5A-C7AACD6833D5}"/>
                  </a:ext>
                </a:extLst>
              </p14:cNvPr>
              <p14:cNvContentPartPr/>
              <p14:nvPr/>
            </p14:nvContentPartPr>
            <p14:xfrm>
              <a:off x="6096741" y="5636555"/>
              <a:ext cx="289440" cy="884520"/>
            </p14:xfrm>
          </p:contentPart>
        </mc:Choice>
        <mc:Fallback xmlns="">
          <p:pic>
            <p:nvPicPr>
              <p:cNvPr id="7" name="Ink 6">
                <a:extLst>
                  <a:ext uri="{FF2B5EF4-FFF2-40B4-BE49-F238E27FC236}">
                    <a16:creationId xmlns:a16="http://schemas.microsoft.com/office/drawing/2014/main" id="{5824D15D-3427-E32E-BD5A-C7AACD6833D5}"/>
                  </a:ext>
                </a:extLst>
              </p:cNvPr>
              <p:cNvPicPr/>
              <p:nvPr/>
            </p:nvPicPr>
            <p:blipFill>
              <a:blip r:embed="rId6"/>
              <a:stretch>
                <a:fillRect/>
              </a:stretch>
            </p:blipFill>
            <p:spPr>
              <a:xfrm>
                <a:off x="6085954" y="5625751"/>
                <a:ext cx="310654" cy="905769"/>
              </a:xfrm>
              <a:prstGeom prst="rect">
                <a:avLst/>
              </a:prstGeom>
            </p:spPr>
          </p:pic>
        </mc:Fallback>
      </mc:AlternateContent>
      <p:sp>
        <p:nvSpPr>
          <p:cNvPr id="2" name="TextBox 1">
            <a:extLst>
              <a:ext uri="{FF2B5EF4-FFF2-40B4-BE49-F238E27FC236}">
                <a16:creationId xmlns:a16="http://schemas.microsoft.com/office/drawing/2014/main" id="{BD689FA7-A72E-FFF1-ECAF-311E366D3644}"/>
              </a:ext>
            </a:extLst>
          </p:cNvPr>
          <p:cNvSpPr txBox="1"/>
          <p:nvPr/>
        </p:nvSpPr>
        <p:spPr>
          <a:xfrm>
            <a:off x="6600497" y="6400800"/>
            <a:ext cx="2286395" cy="369332"/>
          </a:xfrm>
          <a:prstGeom prst="rect">
            <a:avLst/>
          </a:prstGeom>
          <a:noFill/>
        </p:spPr>
        <p:txBody>
          <a:bodyPr wrap="none" rtlCol="0">
            <a:spAutoFit/>
          </a:bodyPr>
          <a:lstStyle/>
          <a:p>
            <a:r>
              <a:rPr lang="en-US" dirty="0" err="1"/>
              <a:t>regression_codes.zip</a:t>
            </a:r>
            <a:endParaRPr lang="en-US" dirty="0"/>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FCD9E-4A8E-AC14-6D3B-619CA46BFB3D}"/>
              </a:ext>
            </a:extLst>
          </p:cNvPr>
          <p:cNvPicPr>
            <a:picLocks noChangeAspect="1"/>
          </p:cNvPicPr>
          <p:nvPr/>
        </p:nvPicPr>
        <p:blipFill>
          <a:blip r:embed="rId2"/>
          <a:stretch>
            <a:fillRect/>
          </a:stretch>
        </p:blipFill>
        <p:spPr>
          <a:xfrm>
            <a:off x="947024" y="994979"/>
            <a:ext cx="9546151" cy="4586014"/>
          </a:xfrm>
          <a:prstGeom prst="rect">
            <a:avLst/>
          </a:prstGeom>
        </p:spPr>
      </p:pic>
      <p:sp>
        <p:nvSpPr>
          <p:cNvPr id="4" name="TextBox 3">
            <a:extLst>
              <a:ext uri="{FF2B5EF4-FFF2-40B4-BE49-F238E27FC236}">
                <a16:creationId xmlns:a16="http://schemas.microsoft.com/office/drawing/2014/main" id="{B105C456-C26F-74FE-D316-B846ABC1C4A4}"/>
              </a:ext>
            </a:extLst>
          </p:cNvPr>
          <p:cNvSpPr txBox="1"/>
          <p:nvPr/>
        </p:nvSpPr>
        <p:spPr>
          <a:xfrm>
            <a:off x="4603531" y="325820"/>
            <a:ext cx="2809231" cy="523220"/>
          </a:xfrm>
          <a:prstGeom prst="rect">
            <a:avLst/>
          </a:prstGeom>
          <a:noFill/>
        </p:spPr>
        <p:txBody>
          <a:bodyPr wrap="none" rtlCol="0">
            <a:spAutoFit/>
          </a:bodyPr>
          <a:lstStyle/>
          <a:p>
            <a:r>
              <a:rPr lang="en-US" sz="2800"/>
              <a:t>Another example</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6201FBF-69C9-9CAD-23A2-E445D07511E3}"/>
                  </a:ext>
                </a:extLst>
              </p14:cNvPr>
              <p14:cNvContentPartPr/>
              <p14:nvPr/>
            </p14:nvContentPartPr>
            <p14:xfrm>
              <a:off x="2458221" y="1513115"/>
              <a:ext cx="337320" cy="243360"/>
            </p14:xfrm>
          </p:contentPart>
        </mc:Choice>
        <mc:Fallback xmlns="">
          <p:pic>
            <p:nvPicPr>
              <p:cNvPr id="7" name="Ink 6">
                <a:extLst>
                  <a:ext uri="{FF2B5EF4-FFF2-40B4-BE49-F238E27FC236}">
                    <a16:creationId xmlns:a16="http://schemas.microsoft.com/office/drawing/2014/main" id="{16201FBF-69C9-9CAD-23A2-E445D07511E3}"/>
                  </a:ext>
                </a:extLst>
              </p:cNvPr>
              <p:cNvPicPr/>
              <p:nvPr/>
            </p:nvPicPr>
            <p:blipFill>
              <a:blip r:embed="rId4"/>
              <a:stretch>
                <a:fillRect/>
              </a:stretch>
            </p:blipFill>
            <p:spPr>
              <a:xfrm>
                <a:off x="2442741" y="1497635"/>
                <a:ext cx="3679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FB24C52-EC2B-79F6-1B47-098BD84B2FF5}"/>
                  </a:ext>
                </a:extLst>
              </p14:cNvPr>
              <p14:cNvContentPartPr/>
              <p14:nvPr/>
            </p14:nvContentPartPr>
            <p14:xfrm>
              <a:off x="6809181" y="1341395"/>
              <a:ext cx="415800" cy="336600"/>
            </p14:xfrm>
          </p:contentPart>
        </mc:Choice>
        <mc:Fallback xmlns="">
          <p:pic>
            <p:nvPicPr>
              <p:cNvPr id="14" name="Ink 13">
                <a:extLst>
                  <a:ext uri="{FF2B5EF4-FFF2-40B4-BE49-F238E27FC236}">
                    <a16:creationId xmlns:a16="http://schemas.microsoft.com/office/drawing/2014/main" id="{0FB24C52-EC2B-79F6-1B47-098BD84B2FF5}"/>
                  </a:ext>
                </a:extLst>
              </p:cNvPr>
              <p:cNvPicPr/>
              <p:nvPr/>
            </p:nvPicPr>
            <p:blipFill>
              <a:blip r:embed="rId6"/>
              <a:stretch>
                <a:fillRect/>
              </a:stretch>
            </p:blipFill>
            <p:spPr>
              <a:xfrm>
                <a:off x="6793701" y="1325898"/>
                <a:ext cx="446400" cy="3672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4BE73044-283F-376F-6D9A-F4B047309EB4}"/>
                  </a:ext>
                </a:extLst>
              </p14:cNvPr>
              <p14:cNvContentPartPr/>
              <p14:nvPr/>
            </p14:nvContentPartPr>
            <p14:xfrm>
              <a:off x="4857261" y="1411235"/>
              <a:ext cx="486360" cy="274320"/>
            </p14:xfrm>
          </p:contentPart>
        </mc:Choice>
        <mc:Fallback xmlns="">
          <p:pic>
            <p:nvPicPr>
              <p:cNvPr id="15" name="Ink 14">
                <a:extLst>
                  <a:ext uri="{FF2B5EF4-FFF2-40B4-BE49-F238E27FC236}">
                    <a16:creationId xmlns:a16="http://schemas.microsoft.com/office/drawing/2014/main" id="{4BE73044-283F-376F-6D9A-F4B047309EB4}"/>
                  </a:ext>
                </a:extLst>
              </p:cNvPr>
              <p:cNvPicPr/>
              <p:nvPr/>
            </p:nvPicPr>
            <p:blipFill>
              <a:blip r:embed="rId8"/>
              <a:stretch>
                <a:fillRect/>
              </a:stretch>
            </p:blipFill>
            <p:spPr>
              <a:xfrm>
                <a:off x="4841781" y="1395775"/>
                <a:ext cx="516960" cy="30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48E8885E-5FAC-EFDD-4389-2493735275D9}"/>
                  </a:ext>
                </a:extLst>
              </p14:cNvPr>
              <p14:cNvContentPartPr/>
              <p14:nvPr/>
            </p14:nvContentPartPr>
            <p14:xfrm>
              <a:off x="8941461" y="1199555"/>
              <a:ext cx="188640" cy="541440"/>
            </p14:xfrm>
          </p:contentPart>
        </mc:Choice>
        <mc:Fallback xmlns="">
          <p:pic>
            <p:nvPicPr>
              <p:cNvPr id="18" name="Ink 17">
                <a:extLst>
                  <a:ext uri="{FF2B5EF4-FFF2-40B4-BE49-F238E27FC236}">
                    <a16:creationId xmlns:a16="http://schemas.microsoft.com/office/drawing/2014/main" id="{48E8885E-5FAC-EFDD-4389-2493735275D9}"/>
                  </a:ext>
                </a:extLst>
              </p:cNvPr>
              <p:cNvPicPr/>
              <p:nvPr/>
            </p:nvPicPr>
            <p:blipFill>
              <a:blip r:embed="rId10"/>
              <a:stretch>
                <a:fillRect/>
              </a:stretch>
            </p:blipFill>
            <p:spPr>
              <a:xfrm>
                <a:off x="8925951" y="1184075"/>
                <a:ext cx="219299"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0BB6A73A-CC64-17C6-9E39-4FBA4144A22E}"/>
                  </a:ext>
                </a:extLst>
              </p14:cNvPr>
              <p14:cNvContentPartPr/>
              <p14:nvPr/>
            </p14:nvContentPartPr>
            <p14:xfrm>
              <a:off x="1658661" y="5808995"/>
              <a:ext cx="980280" cy="588240"/>
            </p14:xfrm>
          </p:contentPart>
        </mc:Choice>
        <mc:Fallback xmlns="">
          <p:pic>
            <p:nvPicPr>
              <p:cNvPr id="27" name="Ink 26">
                <a:extLst>
                  <a:ext uri="{FF2B5EF4-FFF2-40B4-BE49-F238E27FC236}">
                    <a16:creationId xmlns:a16="http://schemas.microsoft.com/office/drawing/2014/main" id="{0BB6A73A-CC64-17C6-9E39-4FBA4144A22E}"/>
                  </a:ext>
                </a:extLst>
              </p:cNvPr>
              <p:cNvPicPr/>
              <p:nvPr/>
            </p:nvPicPr>
            <p:blipFill>
              <a:blip r:embed="rId12"/>
              <a:stretch>
                <a:fillRect/>
              </a:stretch>
            </p:blipFill>
            <p:spPr>
              <a:xfrm>
                <a:off x="1643187" y="5793515"/>
                <a:ext cx="1010869"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12DBC5AC-95FE-0BAE-419B-DD95250FB4A7}"/>
                  </a:ext>
                </a:extLst>
              </p14:cNvPr>
              <p14:cNvContentPartPr/>
              <p14:nvPr/>
            </p14:nvContentPartPr>
            <p14:xfrm>
              <a:off x="1181301" y="5965955"/>
              <a:ext cx="264600" cy="587520"/>
            </p14:xfrm>
          </p:contentPart>
        </mc:Choice>
        <mc:Fallback xmlns="">
          <p:pic>
            <p:nvPicPr>
              <p:cNvPr id="28" name="Ink 27">
                <a:extLst>
                  <a:ext uri="{FF2B5EF4-FFF2-40B4-BE49-F238E27FC236}">
                    <a16:creationId xmlns:a16="http://schemas.microsoft.com/office/drawing/2014/main" id="{12DBC5AC-95FE-0BAE-419B-DD95250FB4A7}"/>
                  </a:ext>
                </a:extLst>
              </p:cNvPr>
              <p:cNvPicPr/>
              <p:nvPr/>
            </p:nvPicPr>
            <p:blipFill>
              <a:blip r:embed="rId14"/>
              <a:stretch>
                <a:fillRect/>
              </a:stretch>
            </p:blipFill>
            <p:spPr>
              <a:xfrm>
                <a:off x="1165800" y="5950475"/>
                <a:ext cx="295242"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AAA0B509-2E00-6119-0A7A-1457649D2283}"/>
                  </a:ext>
                </a:extLst>
              </p14:cNvPr>
              <p14:cNvContentPartPr/>
              <p14:nvPr/>
            </p14:nvContentPartPr>
            <p14:xfrm>
              <a:off x="5054181" y="5805395"/>
              <a:ext cx="1378800" cy="348840"/>
            </p14:xfrm>
          </p:contentPart>
        </mc:Choice>
        <mc:Fallback xmlns="">
          <p:pic>
            <p:nvPicPr>
              <p:cNvPr id="45" name="Ink 44">
                <a:extLst>
                  <a:ext uri="{FF2B5EF4-FFF2-40B4-BE49-F238E27FC236}">
                    <a16:creationId xmlns:a16="http://schemas.microsoft.com/office/drawing/2014/main" id="{AAA0B509-2E00-6119-0A7A-1457649D2283}"/>
                  </a:ext>
                </a:extLst>
              </p:cNvPr>
              <p:cNvPicPr/>
              <p:nvPr/>
            </p:nvPicPr>
            <p:blipFill>
              <a:blip r:embed="rId16"/>
              <a:stretch>
                <a:fillRect/>
              </a:stretch>
            </p:blipFill>
            <p:spPr>
              <a:xfrm>
                <a:off x="5038705" y="5789915"/>
                <a:ext cx="1409392"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CE8528FF-834E-6A1D-B5AD-231A6F8E9144}"/>
                  </a:ext>
                </a:extLst>
              </p14:cNvPr>
              <p14:cNvContentPartPr/>
              <p14:nvPr/>
            </p14:nvContentPartPr>
            <p14:xfrm>
              <a:off x="4065261" y="5851835"/>
              <a:ext cx="745200" cy="349560"/>
            </p14:xfrm>
          </p:contentPart>
        </mc:Choice>
        <mc:Fallback xmlns="">
          <p:pic>
            <p:nvPicPr>
              <p:cNvPr id="46" name="Ink 45">
                <a:extLst>
                  <a:ext uri="{FF2B5EF4-FFF2-40B4-BE49-F238E27FC236}">
                    <a16:creationId xmlns:a16="http://schemas.microsoft.com/office/drawing/2014/main" id="{CE8528FF-834E-6A1D-B5AD-231A6F8E9144}"/>
                  </a:ext>
                </a:extLst>
              </p:cNvPr>
              <p:cNvPicPr/>
              <p:nvPr/>
            </p:nvPicPr>
            <p:blipFill>
              <a:blip r:embed="rId18"/>
              <a:stretch>
                <a:fillRect/>
              </a:stretch>
            </p:blipFill>
            <p:spPr>
              <a:xfrm>
                <a:off x="4049781" y="5836355"/>
                <a:ext cx="7758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14DE786B-F6E8-E983-4116-F1F3AE46CF37}"/>
                  </a:ext>
                </a:extLst>
              </p14:cNvPr>
              <p14:cNvContentPartPr/>
              <p14:nvPr/>
            </p14:nvContentPartPr>
            <p14:xfrm>
              <a:off x="3673581" y="5934635"/>
              <a:ext cx="141480" cy="345240"/>
            </p14:xfrm>
          </p:contentPart>
        </mc:Choice>
        <mc:Fallback xmlns="">
          <p:pic>
            <p:nvPicPr>
              <p:cNvPr id="47" name="Ink 46">
                <a:extLst>
                  <a:ext uri="{FF2B5EF4-FFF2-40B4-BE49-F238E27FC236}">
                    <a16:creationId xmlns:a16="http://schemas.microsoft.com/office/drawing/2014/main" id="{14DE786B-F6E8-E983-4116-F1F3AE46CF37}"/>
                  </a:ext>
                </a:extLst>
              </p:cNvPr>
              <p:cNvPicPr/>
              <p:nvPr/>
            </p:nvPicPr>
            <p:blipFill>
              <a:blip r:embed="rId20"/>
              <a:stretch>
                <a:fillRect/>
              </a:stretch>
            </p:blipFill>
            <p:spPr>
              <a:xfrm>
                <a:off x="3658101" y="5919155"/>
                <a:ext cx="172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1AD5B4D1-9641-045E-583D-EBD26590EFAC}"/>
                  </a:ext>
                </a:extLst>
              </p14:cNvPr>
              <p14:cNvContentPartPr/>
              <p14:nvPr/>
            </p14:nvContentPartPr>
            <p14:xfrm>
              <a:off x="3093261" y="5879555"/>
              <a:ext cx="368640" cy="328680"/>
            </p14:xfrm>
          </p:contentPart>
        </mc:Choice>
        <mc:Fallback xmlns="">
          <p:pic>
            <p:nvPicPr>
              <p:cNvPr id="48" name="Ink 47">
                <a:extLst>
                  <a:ext uri="{FF2B5EF4-FFF2-40B4-BE49-F238E27FC236}">
                    <a16:creationId xmlns:a16="http://schemas.microsoft.com/office/drawing/2014/main" id="{1AD5B4D1-9641-045E-583D-EBD26590EFAC}"/>
                  </a:ext>
                </a:extLst>
              </p:cNvPr>
              <p:cNvPicPr/>
              <p:nvPr/>
            </p:nvPicPr>
            <p:blipFill>
              <a:blip r:embed="rId22"/>
              <a:stretch>
                <a:fillRect/>
              </a:stretch>
            </p:blipFill>
            <p:spPr>
              <a:xfrm>
                <a:off x="3077781" y="5864075"/>
                <a:ext cx="3992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43B410E0-F8A8-9E0B-BF78-B68ADD785CA3}"/>
                  </a:ext>
                </a:extLst>
              </p14:cNvPr>
              <p14:cNvContentPartPr/>
              <p14:nvPr/>
            </p14:nvContentPartPr>
            <p14:xfrm>
              <a:off x="6574101" y="5810795"/>
              <a:ext cx="1301400" cy="375120"/>
            </p14:xfrm>
          </p:contentPart>
        </mc:Choice>
        <mc:Fallback xmlns="">
          <p:pic>
            <p:nvPicPr>
              <p:cNvPr id="57" name="Ink 56">
                <a:extLst>
                  <a:ext uri="{FF2B5EF4-FFF2-40B4-BE49-F238E27FC236}">
                    <a16:creationId xmlns:a16="http://schemas.microsoft.com/office/drawing/2014/main" id="{43B410E0-F8A8-9E0B-BF78-B68ADD785CA3}"/>
                  </a:ext>
                </a:extLst>
              </p:cNvPr>
              <p:cNvPicPr/>
              <p:nvPr/>
            </p:nvPicPr>
            <p:blipFill>
              <a:blip r:embed="rId24"/>
              <a:stretch>
                <a:fillRect/>
              </a:stretch>
            </p:blipFill>
            <p:spPr>
              <a:xfrm>
                <a:off x="6558625" y="5795315"/>
                <a:ext cx="1331992"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Ink 7">
                <a:extLst>
                  <a:ext uri="{FF2B5EF4-FFF2-40B4-BE49-F238E27FC236}">
                    <a16:creationId xmlns:a16="http://schemas.microsoft.com/office/drawing/2014/main" id="{98DF76AC-9B3B-3A12-D939-340E5A5D84CD}"/>
                  </a:ext>
                </a:extLst>
              </p14:cNvPr>
              <p14:cNvContentPartPr/>
              <p14:nvPr/>
            </p14:nvContentPartPr>
            <p14:xfrm>
              <a:off x="8308221" y="5699195"/>
              <a:ext cx="829800" cy="733680"/>
            </p14:xfrm>
          </p:contentPart>
        </mc:Choice>
        <mc:Fallback xmlns="">
          <p:pic>
            <p:nvPicPr>
              <p:cNvPr id="8" name="Ink 7">
                <a:extLst>
                  <a:ext uri="{FF2B5EF4-FFF2-40B4-BE49-F238E27FC236}">
                    <a16:creationId xmlns:a16="http://schemas.microsoft.com/office/drawing/2014/main" id="{98DF76AC-9B3B-3A12-D939-340E5A5D84CD}"/>
                  </a:ext>
                </a:extLst>
              </p:cNvPr>
              <p:cNvPicPr/>
              <p:nvPr/>
            </p:nvPicPr>
            <p:blipFill>
              <a:blip r:embed="rId26"/>
              <a:stretch>
                <a:fillRect/>
              </a:stretch>
            </p:blipFill>
            <p:spPr>
              <a:xfrm>
                <a:off x="8292734" y="5683715"/>
                <a:ext cx="860413"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65E1E5D-98FF-7A43-C214-FBEB0D6ABE74}"/>
                  </a:ext>
                </a:extLst>
              </p14:cNvPr>
              <p14:cNvContentPartPr/>
              <p14:nvPr/>
            </p14:nvContentPartPr>
            <p14:xfrm>
              <a:off x="9342141" y="5378795"/>
              <a:ext cx="501480" cy="1226880"/>
            </p14:xfrm>
          </p:contentPart>
        </mc:Choice>
        <mc:Fallback xmlns="">
          <p:pic>
            <p:nvPicPr>
              <p:cNvPr id="12" name="Ink 11">
                <a:extLst>
                  <a:ext uri="{FF2B5EF4-FFF2-40B4-BE49-F238E27FC236}">
                    <a16:creationId xmlns:a16="http://schemas.microsoft.com/office/drawing/2014/main" id="{965E1E5D-98FF-7A43-C214-FBEB0D6ABE74}"/>
                  </a:ext>
                </a:extLst>
              </p:cNvPr>
              <p:cNvPicPr/>
              <p:nvPr/>
            </p:nvPicPr>
            <p:blipFill>
              <a:blip r:embed="rId28"/>
              <a:stretch>
                <a:fillRect/>
              </a:stretch>
            </p:blipFill>
            <p:spPr>
              <a:xfrm>
                <a:off x="9326650" y="5363315"/>
                <a:ext cx="532102" cy="1257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5CBA1B00-55DD-376A-7806-441618709F11}"/>
                  </a:ext>
                </a:extLst>
              </p14:cNvPr>
              <p14:cNvContentPartPr/>
              <p14:nvPr/>
            </p14:nvContentPartPr>
            <p14:xfrm>
              <a:off x="2655141" y="5644475"/>
              <a:ext cx="556200" cy="1145160"/>
            </p14:xfrm>
          </p:contentPart>
        </mc:Choice>
        <mc:Fallback xmlns="">
          <p:pic>
            <p:nvPicPr>
              <p:cNvPr id="20" name="Ink 19">
                <a:extLst>
                  <a:ext uri="{FF2B5EF4-FFF2-40B4-BE49-F238E27FC236}">
                    <a16:creationId xmlns:a16="http://schemas.microsoft.com/office/drawing/2014/main" id="{5CBA1B00-55DD-376A-7806-441618709F11}"/>
                  </a:ext>
                </a:extLst>
              </p:cNvPr>
              <p:cNvPicPr/>
              <p:nvPr/>
            </p:nvPicPr>
            <p:blipFill>
              <a:blip r:embed="rId30"/>
              <a:stretch>
                <a:fillRect/>
              </a:stretch>
            </p:blipFill>
            <p:spPr>
              <a:xfrm>
                <a:off x="2639651" y="5628995"/>
                <a:ext cx="586820" cy="117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50540D6B-3D2A-0E95-818E-E431BDEEA132}"/>
                  </a:ext>
                </a:extLst>
              </p14:cNvPr>
              <p14:cNvContentPartPr/>
              <p14:nvPr/>
            </p14:nvContentPartPr>
            <p14:xfrm>
              <a:off x="311181" y="6051995"/>
              <a:ext cx="736560" cy="713880"/>
            </p14:xfrm>
          </p:contentPart>
        </mc:Choice>
        <mc:Fallback xmlns="">
          <p:pic>
            <p:nvPicPr>
              <p:cNvPr id="25" name="Ink 24">
                <a:extLst>
                  <a:ext uri="{FF2B5EF4-FFF2-40B4-BE49-F238E27FC236}">
                    <a16:creationId xmlns:a16="http://schemas.microsoft.com/office/drawing/2014/main" id="{50540D6B-3D2A-0E95-818E-E431BDEEA132}"/>
                  </a:ext>
                </a:extLst>
              </p:cNvPr>
              <p:cNvPicPr/>
              <p:nvPr/>
            </p:nvPicPr>
            <p:blipFill>
              <a:blip r:embed="rId32"/>
              <a:stretch>
                <a:fillRect/>
              </a:stretch>
            </p:blipFill>
            <p:spPr>
              <a:xfrm>
                <a:off x="295701" y="6036507"/>
                <a:ext cx="767160" cy="74449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D6ED5EC8-0C68-743C-4471-8A5A2DD13F2D}"/>
                  </a:ext>
                </a:extLst>
              </p14:cNvPr>
              <p14:cNvContentPartPr/>
              <p14:nvPr/>
            </p14:nvContentPartPr>
            <p14:xfrm>
              <a:off x="10698621" y="2704715"/>
              <a:ext cx="1347840" cy="745200"/>
            </p14:xfrm>
          </p:contentPart>
        </mc:Choice>
        <mc:Fallback xmlns="">
          <p:pic>
            <p:nvPicPr>
              <p:cNvPr id="38" name="Ink 37">
                <a:extLst>
                  <a:ext uri="{FF2B5EF4-FFF2-40B4-BE49-F238E27FC236}">
                    <a16:creationId xmlns:a16="http://schemas.microsoft.com/office/drawing/2014/main" id="{D6ED5EC8-0C68-743C-4471-8A5A2DD13F2D}"/>
                  </a:ext>
                </a:extLst>
              </p:cNvPr>
              <p:cNvPicPr/>
              <p:nvPr/>
            </p:nvPicPr>
            <p:blipFill>
              <a:blip r:embed="rId34"/>
              <a:stretch>
                <a:fillRect/>
              </a:stretch>
            </p:blipFill>
            <p:spPr>
              <a:xfrm>
                <a:off x="10683141" y="2689235"/>
                <a:ext cx="1378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A741D9DC-F9C6-D7FB-0AC3-17A07A91B6E9}"/>
                  </a:ext>
                </a:extLst>
              </p14:cNvPr>
              <p14:cNvContentPartPr/>
              <p14:nvPr/>
            </p14:nvContentPartPr>
            <p14:xfrm>
              <a:off x="545541" y="6561755"/>
              <a:ext cx="1811160" cy="713880"/>
            </p14:xfrm>
          </p:contentPart>
        </mc:Choice>
        <mc:Fallback xmlns="">
          <p:pic>
            <p:nvPicPr>
              <p:cNvPr id="39" name="Ink 38">
                <a:extLst>
                  <a:ext uri="{FF2B5EF4-FFF2-40B4-BE49-F238E27FC236}">
                    <a16:creationId xmlns:a16="http://schemas.microsoft.com/office/drawing/2014/main" id="{A741D9DC-F9C6-D7FB-0AC3-17A07A91B6E9}"/>
                  </a:ext>
                </a:extLst>
              </p:cNvPr>
              <p:cNvPicPr/>
              <p:nvPr/>
            </p:nvPicPr>
            <p:blipFill>
              <a:blip r:embed="rId36"/>
              <a:stretch>
                <a:fillRect/>
              </a:stretch>
            </p:blipFill>
            <p:spPr>
              <a:xfrm>
                <a:off x="525025" y="6541235"/>
                <a:ext cx="1851832" cy="754560"/>
              </a:xfrm>
              <a:prstGeom prst="rect">
                <a:avLst/>
              </a:prstGeom>
            </p:spPr>
          </p:pic>
        </mc:Fallback>
      </mc:AlternateContent>
    </p:spTree>
    <p:extLst>
      <p:ext uri="{BB962C8B-B14F-4D97-AF65-F5344CB8AC3E}">
        <p14:creationId xmlns:p14="http://schemas.microsoft.com/office/powerpoint/2010/main" val="379376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txBox="1"/>
          <p:nvPr/>
        </p:nvSpPr>
        <p:spPr>
          <a:xfrm>
            <a:off x="1717046" y="776650"/>
            <a:ext cx="3475064" cy="453758"/>
          </a:xfrm>
          <a:prstGeom prst="rect">
            <a:avLst/>
          </a:prstGeom>
        </p:spPr>
        <p:txBody>
          <a:bodyPr vert="horz" wrap="square" lIns="0" tIns="22650" rIns="0" bIns="0" rtlCol="0">
            <a:spAutoFit/>
          </a:bodyPr>
          <a:lstStyle/>
          <a:p>
            <a:pPr marL="25168">
              <a:spcBef>
                <a:spcPts val="178"/>
              </a:spcBef>
            </a:pPr>
            <a:r>
              <a:rPr sz="2800" b="1" spc="-20">
                <a:solidFill>
                  <a:srgbClr val="D41A2C"/>
                </a:solidFill>
                <a:latin typeface="Arial"/>
                <a:cs typeface="Arial"/>
              </a:rPr>
              <a:t>Previously</a:t>
            </a:r>
            <a:endParaRPr sz="2800">
              <a:latin typeface="Arial"/>
              <a:cs typeface="Arial"/>
            </a:endParaRPr>
          </a:p>
        </p:txBody>
      </p:sp>
      <p:sp>
        <p:nvSpPr>
          <p:cNvPr id="35" name="object 35"/>
          <p:cNvSpPr txBox="1"/>
          <p:nvPr/>
        </p:nvSpPr>
        <p:spPr>
          <a:xfrm>
            <a:off x="1717046" y="2135655"/>
            <a:ext cx="9991477" cy="2605642"/>
          </a:xfrm>
          <a:prstGeom prst="rect">
            <a:avLst/>
          </a:prstGeom>
        </p:spPr>
        <p:txBody>
          <a:bodyPr vert="horz" wrap="square" lIns="0" tIns="21392" rIns="0" bIns="0" rtlCol="0">
            <a:spAutoFit/>
          </a:bodyPr>
          <a:lstStyle/>
          <a:p>
            <a:pPr marL="25168" marR="10067">
              <a:lnSpc>
                <a:spcPct val="101000"/>
              </a:lnSpc>
              <a:spcBef>
                <a:spcPts val="168"/>
              </a:spcBef>
            </a:pPr>
            <a:r>
              <a:rPr sz="2800" spc="-20">
                <a:latin typeface="Arial"/>
                <a:cs typeface="Arial"/>
              </a:rPr>
              <a:t>We’ve</a:t>
            </a:r>
            <a:r>
              <a:rPr sz="2800" spc="-50">
                <a:latin typeface="Arial"/>
                <a:cs typeface="Arial"/>
              </a:rPr>
              <a:t> </a:t>
            </a:r>
            <a:r>
              <a:rPr sz="2800">
                <a:latin typeface="Arial"/>
                <a:cs typeface="Arial"/>
              </a:rPr>
              <a:t>spent</a:t>
            </a:r>
            <a:r>
              <a:rPr sz="2800" spc="-40">
                <a:latin typeface="Arial"/>
                <a:cs typeface="Arial"/>
              </a:rPr>
              <a:t> </a:t>
            </a:r>
            <a:r>
              <a:rPr sz="2800">
                <a:latin typeface="Arial"/>
                <a:cs typeface="Arial"/>
              </a:rPr>
              <a:t>a</a:t>
            </a:r>
            <a:r>
              <a:rPr sz="2800" spc="-50">
                <a:latin typeface="Arial"/>
                <a:cs typeface="Arial"/>
              </a:rPr>
              <a:t> </a:t>
            </a:r>
            <a:r>
              <a:rPr sz="2800">
                <a:solidFill>
                  <a:srgbClr val="FF0000"/>
                </a:solidFill>
                <a:latin typeface="Arial"/>
                <a:cs typeface="Arial"/>
              </a:rPr>
              <a:t>long</a:t>
            </a:r>
            <a:r>
              <a:rPr sz="2800" spc="-40">
                <a:solidFill>
                  <a:srgbClr val="FF0000"/>
                </a:solidFill>
                <a:latin typeface="Arial"/>
                <a:cs typeface="Arial"/>
              </a:rPr>
              <a:t> </a:t>
            </a:r>
            <a:r>
              <a:rPr sz="2800">
                <a:latin typeface="Arial"/>
                <a:cs typeface="Arial"/>
              </a:rPr>
              <a:t>time</a:t>
            </a:r>
            <a:r>
              <a:rPr sz="2800" spc="-50">
                <a:latin typeface="Arial"/>
                <a:cs typeface="Arial"/>
              </a:rPr>
              <a:t> </a:t>
            </a:r>
            <a:r>
              <a:rPr sz="2800">
                <a:latin typeface="Arial"/>
                <a:cs typeface="Arial"/>
              </a:rPr>
              <a:t>discussing</a:t>
            </a:r>
            <a:r>
              <a:rPr sz="2800" spc="-40">
                <a:latin typeface="Arial"/>
                <a:cs typeface="Arial"/>
              </a:rPr>
              <a:t> </a:t>
            </a:r>
            <a:r>
              <a:rPr sz="2800">
                <a:latin typeface="Arial"/>
                <a:cs typeface="Arial"/>
              </a:rPr>
              <a:t>how</a:t>
            </a:r>
            <a:r>
              <a:rPr sz="2800" spc="-50">
                <a:latin typeface="Arial"/>
                <a:cs typeface="Arial"/>
              </a:rPr>
              <a:t> </a:t>
            </a:r>
            <a:r>
              <a:rPr sz="2800">
                <a:latin typeface="Arial"/>
                <a:cs typeface="Arial"/>
              </a:rPr>
              <a:t>to</a:t>
            </a:r>
            <a:r>
              <a:rPr sz="2800" spc="-40">
                <a:latin typeface="Arial"/>
                <a:cs typeface="Arial"/>
              </a:rPr>
              <a:t> </a:t>
            </a:r>
            <a:r>
              <a:rPr sz="2800">
                <a:latin typeface="Arial"/>
                <a:cs typeface="Arial"/>
              </a:rPr>
              <a:t>take</a:t>
            </a:r>
            <a:r>
              <a:rPr sz="2800" spc="-40">
                <a:latin typeface="Arial"/>
                <a:cs typeface="Arial"/>
              </a:rPr>
              <a:t> </a:t>
            </a:r>
            <a:r>
              <a:rPr sz="2800" spc="-20">
                <a:latin typeface="Arial"/>
                <a:cs typeface="Arial"/>
              </a:rPr>
              <a:t>derivatives</a:t>
            </a:r>
            <a:r>
              <a:rPr sz="2800" spc="-50">
                <a:latin typeface="Arial"/>
                <a:cs typeface="Arial"/>
              </a:rPr>
              <a:t> </a:t>
            </a:r>
            <a:r>
              <a:rPr sz="2800">
                <a:latin typeface="Arial"/>
                <a:cs typeface="Arial"/>
              </a:rPr>
              <a:t>of</a:t>
            </a:r>
            <a:r>
              <a:rPr sz="2800" spc="-40">
                <a:latin typeface="Arial"/>
                <a:cs typeface="Arial"/>
              </a:rPr>
              <a:t> </a:t>
            </a:r>
            <a:r>
              <a:rPr sz="2800" spc="-20">
                <a:latin typeface="Arial"/>
                <a:cs typeface="Arial"/>
              </a:rPr>
              <a:t>various </a:t>
            </a:r>
            <a:r>
              <a:rPr sz="2800">
                <a:latin typeface="Arial"/>
                <a:cs typeface="Arial"/>
              </a:rPr>
              <a:t>functions,</a:t>
            </a:r>
            <a:r>
              <a:rPr sz="2800" spc="-69">
                <a:latin typeface="Arial"/>
                <a:cs typeface="Arial"/>
              </a:rPr>
              <a:t> </a:t>
            </a:r>
            <a:r>
              <a:rPr sz="2800">
                <a:latin typeface="Arial"/>
                <a:cs typeface="Arial"/>
              </a:rPr>
              <a:t>including</a:t>
            </a:r>
            <a:r>
              <a:rPr sz="2800" spc="-59">
                <a:latin typeface="Arial"/>
                <a:cs typeface="Arial"/>
              </a:rPr>
              <a:t> </a:t>
            </a:r>
            <a:r>
              <a:rPr sz="2800">
                <a:latin typeface="Arial"/>
                <a:cs typeface="Arial"/>
              </a:rPr>
              <a:t>in</a:t>
            </a:r>
            <a:r>
              <a:rPr sz="2800" spc="-59">
                <a:latin typeface="Arial"/>
                <a:cs typeface="Arial"/>
              </a:rPr>
              <a:t> </a:t>
            </a:r>
            <a:r>
              <a:rPr sz="2800">
                <a:latin typeface="Arial"/>
                <a:cs typeface="Arial"/>
              </a:rPr>
              <a:t>high</a:t>
            </a:r>
            <a:r>
              <a:rPr sz="2800" spc="-59">
                <a:latin typeface="Arial"/>
                <a:cs typeface="Arial"/>
              </a:rPr>
              <a:t> </a:t>
            </a:r>
            <a:r>
              <a:rPr sz="2800">
                <a:latin typeface="Arial"/>
                <a:cs typeface="Arial"/>
              </a:rPr>
              <a:t>dimensions.</a:t>
            </a:r>
            <a:r>
              <a:rPr sz="2800" spc="40">
                <a:latin typeface="Arial"/>
                <a:cs typeface="Arial"/>
              </a:rPr>
              <a:t> </a:t>
            </a:r>
            <a:r>
              <a:rPr sz="2800">
                <a:latin typeface="Arial"/>
                <a:cs typeface="Arial"/>
              </a:rPr>
              <a:t>At</a:t>
            </a:r>
            <a:r>
              <a:rPr sz="2800" spc="-59">
                <a:latin typeface="Arial"/>
                <a:cs typeface="Arial"/>
              </a:rPr>
              <a:t> </a:t>
            </a:r>
            <a:r>
              <a:rPr sz="2800">
                <a:latin typeface="Arial"/>
                <a:cs typeface="Arial"/>
              </a:rPr>
              <a:t>a</a:t>
            </a:r>
            <a:r>
              <a:rPr sz="2800" spc="-59">
                <a:latin typeface="Arial"/>
                <a:cs typeface="Arial"/>
              </a:rPr>
              <a:t> </a:t>
            </a:r>
            <a:r>
              <a:rPr sz="2800">
                <a:latin typeface="Arial"/>
                <a:cs typeface="Arial"/>
              </a:rPr>
              <a:t>couple</a:t>
            </a:r>
            <a:r>
              <a:rPr sz="2800" spc="-59">
                <a:latin typeface="Arial"/>
                <a:cs typeface="Arial"/>
              </a:rPr>
              <a:t> </a:t>
            </a:r>
            <a:r>
              <a:rPr sz="2800">
                <a:latin typeface="Arial"/>
                <a:cs typeface="Arial"/>
              </a:rPr>
              <a:t>points</a:t>
            </a:r>
            <a:r>
              <a:rPr sz="2800" spc="-69">
                <a:latin typeface="Arial"/>
                <a:cs typeface="Arial"/>
              </a:rPr>
              <a:t> </a:t>
            </a:r>
            <a:r>
              <a:rPr sz="2800" spc="-20">
                <a:latin typeface="Arial"/>
                <a:cs typeface="Arial"/>
              </a:rPr>
              <a:t>we’ve</a:t>
            </a:r>
            <a:r>
              <a:rPr sz="2800" spc="-59">
                <a:latin typeface="Arial"/>
                <a:cs typeface="Arial"/>
              </a:rPr>
              <a:t> </a:t>
            </a:r>
            <a:r>
              <a:rPr sz="2800">
                <a:latin typeface="Arial"/>
                <a:cs typeface="Arial"/>
              </a:rPr>
              <a:t>talked</a:t>
            </a:r>
            <a:r>
              <a:rPr sz="2800" spc="-59">
                <a:latin typeface="Arial"/>
                <a:cs typeface="Arial"/>
              </a:rPr>
              <a:t> </a:t>
            </a:r>
            <a:r>
              <a:rPr sz="2800" spc="-20">
                <a:latin typeface="Arial"/>
                <a:cs typeface="Arial"/>
              </a:rPr>
              <a:t>about </a:t>
            </a:r>
            <a:r>
              <a:rPr sz="2800">
                <a:solidFill>
                  <a:srgbClr val="0000FF"/>
                </a:solidFill>
                <a:latin typeface="Arial"/>
                <a:cs typeface="Arial"/>
              </a:rPr>
              <a:t>optimizing</a:t>
            </a:r>
            <a:r>
              <a:rPr sz="2800" spc="-59">
                <a:solidFill>
                  <a:srgbClr val="0000FF"/>
                </a:solidFill>
                <a:latin typeface="Arial"/>
                <a:cs typeface="Arial"/>
              </a:rPr>
              <a:t> </a:t>
            </a:r>
            <a:r>
              <a:rPr sz="2800">
                <a:latin typeface="Arial"/>
                <a:cs typeface="Arial"/>
              </a:rPr>
              <a:t>using</a:t>
            </a:r>
            <a:r>
              <a:rPr sz="2800" spc="-40">
                <a:latin typeface="Arial"/>
                <a:cs typeface="Arial"/>
              </a:rPr>
              <a:t> </a:t>
            </a:r>
            <a:r>
              <a:rPr sz="2800">
                <a:latin typeface="Arial"/>
                <a:cs typeface="Arial"/>
              </a:rPr>
              <a:t>the</a:t>
            </a:r>
            <a:r>
              <a:rPr sz="2800" spc="-30">
                <a:latin typeface="Arial"/>
                <a:cs typeface="Arial"/>
              </a:rPr>
              <a:t> </a:t>
            </a:r>
            <a:r>
              <a:rPr sz="2800" spc="-20">
                <a:latin typeface="Arial"/>
                <a:cs typeface="Arial"/>
              </a:rPr>
              <a:t>derivative;</a:t>
            </a:r>
            <a:r>
              <a:rPr sz="2800" spc="-40">
                <a:latin typeface="Arial"/>
                <a:cs typeface="Arial"/>
              </a:rPr>
              <a:t> </a:t>
            </a:r>
            <a:r>
              <a:rPr sz="2800">
                <a:latin typeface="Arial"/>
                <a:cs typeface="Arial"/>
              </a:rPr>
              <a:t>that</a:t>
            </a:r>
            <a:r>
              <a:rPr sz="2800" spc="-30">
                <a:latin typeface="Arial"/>
                <a:cs typeface="Arial"/>
              </a:rPr>
              <a:t> </a:t>
            </a:r>
            <a:r>
              <a:rPr sz="2800">
                <a:latin typeface="Arial"/>
                <a:cs typeface="Arial"/>
              </a:rPr>
              <a:t>is,</a:t>
            </a:r>
            <a:r>
              <a:rPr sz="2800" spc="-40">
                <a:latin typeface="Arial"/>
                <a:cs typeface="Arial"/>
              </a:rPr>
              <a:t> </a:t>
            </a:r>
            <a:r>
              <a:rPr sz="2800">
                <a:latin typeface="Arial"/>
                <a:cs typeface="Arial"/>
              </a:rPr>
              <a:t>finding</a:t>
            </a:r>
            <a:r>
              <a:rPr sz="2800" spc="-40">
                <a:latin typeface="Arial"/>
                <a:cs typeface="Arial"/>
              </a:rPr>
              <a:t> </a:t>
            </a:r>
            <a:r>
              <a:rPr sz="2800">
                <a:latin typeface="Arial"/>
                <a:cs typeface="Arial"/>
              </a:rPr>
              <a:t>the</a:t>
            </a:r>
            <a:r>
              <a:rPr sz="2800" spc="-30">
                <a:latin typeface="Arial"/>
                <a:cs typeface="Arial"/>
              </a:rPr>
              <a:t> </a:t>
            </a:r>
            <a:r>
              <a:rPr sz="2800" spc="-20">
                <a:latin typeface="Arial"/>
                <a:cs typeface="Arial"/>
              </a:rPr>
              <a:t>derivative</a:t>
            </a:r>
            <a:r>
              <a:rPr sz="2800" spc="-40">
                <a:latin typeface="Arial"/>
                <a:cs typeface="Arial"/>
              </a:rPr>
              <a:t> </a:t>
            </a:r>
            <a:r>
              <a:rPr sz="2800">
                <a:latin typeface="Arial"/>
                <a:cs typeface="Arial"/>
              </a:rPr>
              <a:t>with</a:t>
            </a:r>
            <a:r>
              <a:rPr sz="2800" spc="-30">
                <a:latin typeface="Arial"/>
                <a:cs typeface="Arial"/>
              </a:rPr>
              <a:t> </a:t>
            </a:r>
            <a:r>
              <a:rPr sz="2800">
                <a:latin typeface="Arial"/>
                <a:cs typeface="Arial"/>
              </a:rPr>
              <a:t>respect</a:t>
            </a:r>
            <a:r>
              <a:rPr sz="2800" spc="-40">
                <a:latin typeface="Arial"/>
                <a:cs typeface="Arial"/>
              </a:rPr>
              <a:t> </a:t>
            </a:r>
            <a:r>
              <a:rPr sz="2800">
                <a:latin typeface="Arial"/>
                <a:cs typeface="Arial"/>
              </a:rPr>
              <a:t>to</a:t>
            </a:r>
            <a:r>
              <a:rPr sz="2800" spc="-30">
                <a:latin typeface="Arial"/>
                <a:cs typeface="Arial"/>
              </a:rPr>
              <a:t> </a:t>
            </a:r>
            <a:r>
              <a:rPr sz="2800" spc="-99">
                <a:latin typeface="Arial"/>
                <a:cs typeface="Arial"/>
              </a:rPr>
              <a:t>a</a:t>
            </a:r>
            <a:r>
              <a:rPr sz="2800" spc="-20">
                <a:latin typeface="Arial"/>
                <a:cs typeface="Arial"/>
              </a:rPr>
              <a:t> variable,</a:t>
            </a:r>
            <a:r>
              <a:rPr sz="2800" spc="-40">
                <a:latin typeface="Arial"/>
                <a:cs typeface="Arial"/>
              </a:rPr>
              <a:t> </a:t>
            </a:r>
            <a:r>
              <a:rPr sz="2800">
                <a:latin typeface="Arial"/>
                <a:cs typeface="Arial"/>
              </a:rPr>
              <a:t>setting</a:t>
            </a:r>
            <a:r>
              <a:rPr sz="2800" spc="-40">
                <a:latin typeface="Arial"/>
                <a:cs typeface="Arial"/>
              </a:rPr>
              <a:t> </a:t>
            </a:r>
            <a:r>
              <a:rPr sz="2800">
                <a:latin typeface="Arial"/>
                <a:cs typeface="Arial"/>
              </a:rPr>
              <a:t>it</a:t>
            </a:r>
            <a:r>
              <a:rPr sz="2800" spc="-40">
                <a:latin typeface="Arial"/>
                <a:cs typeface="Arial"/>
              </a:rPr>
              <a:t> </a:t>
            </a:r>
            <a:r>
              <a:rPr sz="2800">
                <a:latin typeface="Arial"/>
                <a:cs typeface="Arial"/>
              </a:rPr>
              <a:t>equal</a:t>
            </a:r>
            <a:r>
              <a:rPr sz="2800" spc="-40">
                <a:latin typeface="Arial"/>
                <a:cs typeface="Arial"/>
              </a:rPr>
              <a:t> </a:t>
            </a:r>
            <a:r>
              <a:rPr sz="2800">
                <a:latin typeface="Arial"/>
                <a:cs typeface="Arial"/>
              </a:rPr>
              <a:t>to</a:t>
            </a:r>
            <a:r>
              <a:rPr sz="2800" spc="-40">
                <a:latin typeface="Arial"/>
                <a:cs typeface="Arial"/>
              </a:rPr>
              <a:t> </a:t>
            </a:r>
            <a:r>
              <a:rPr sz="2800" spc="-20">
                <a:latin typeface="Arial"/>
                <a:cs typeface="Arial"/>
              </a:rPr>
              <a:t>zero,</a:t>
            </a:r>
            <a:r>
              <a:rPr sz="2800" spc="-40">
                <a:latin typeface="Arial"/>
                <a:cs typeface="Arial"/>
              </a:rPr>
              <a:t> </a:t>
            </a:r>
            <a:r>
              <a:rPr sz="2800">
                <a:latin typeface="Arial"/>
                <a:cs typeface="Arial"/>
              </a:rPr>
              <a:t>and</a:t>
            </a:r>
            <a:r>
              <a:rPr sz="2800" spc="-40">
                <a:latin typeface="Arial"/>
                <a:cs typeface="Arial"/>
              </a:rPr>
              <a:t> </a:t>
            </a:r>
            <a:r>
              <a:rPr sz="2800">
                <a:latin typeface="Arial"/>
                <a:cs typeface="Arial"/>
              </a:rPr>
              <a:t>solving.</a:t>
            </a:r>
            <a:r>
              <a:rPr sz="2800" spc="69">
                <a:latin typeface="Arial"/>
                <a:cs typeface="Arial"/>
              </a:rPr>
              <a:t> </a:t>
            </a:r>
            <a:r>
              <a:rPr sz="2800">
                <a:latin typeface="Arial"/>
                <a:cs typeface="Arial"/>
              </a:rPr>
              <a:t>This</a:t>
            </a:r>
            <a:r>
              <a:rPr sz="2800" spc="-40">
                <a:latin typeface="Arial"/>
                <a:cs typeface="Arial"/>
              </a:rPr>
              <a:t> </a:t>
            </a:r>
            <a:r>
              <a:rPr sz="2800">
                <a:latin typeface="Arial"/>
                <a:cs typeface="Arial"/>
              </a:rPr>
              <a:t>is</a:t>
            </a:r>
            <a:r>
              <a:rPr sz="2800" spc="-40">
                <a:latin typeface="Arial"/>
                <a:cs typeface="Arial"/>
              </a:rPr>
              <a:t> </a:t>
            </a:r>
            <a:r>
              <a:rPr sz="2800">
                <a:latin typeface="Arial"/>
                <a:cs typeface="Arial"/>
              </a:rPr>
              <a:t>related</a:t>
            </a:r>
            <a:r>
              <a:rPr sz="2800" spc="-40">
                <a:latin typeface="Arial"/>
                <a:cs typeface="Arial"/>
              </a:rPr>
              <a:t> </a:t>
            </a:r>
            <a:r>
              <a:rPr sz="2800">
                <a:latin typeface="Arial"/>
                <a:cs typeface="Arial"/>
              </a:rPr>
              <a:t>to</a:t>
            </a:r>
            <a:r>
              <a:rPr sz="2800" spc="-40">
                <a:latin typeface="Arial"/>
                <a:cs typeface="Arial"/>
              </a:rPr>
              <a:t> </a:t>
            </a:r>
            <a:r>
              <a:rPr sz="2800">
                <a:latin typeface="Arial"/>
                <a:cs typeface="Arial"/>
              </a:rPr>
              <a:t>our</a:t>
            </a:r>
            <a:r>
              <a:rPr sz="2800" spc="-40">
                <a:latin typeface="Arial"/>
                <a:cs typeface="Arial"/>
              </a:rPr>
              <a:t> </a:t>
            </a:r>
            <a:r>
              <a:rPr sz="2800">
                <a:latin typeface="Arial"/>
                <a:cs typeface="Arial"/>
              </a:rPr>
              <a:t>first</a:t>
            </a:r>
            <a:r>
              <a:rPr sz="2800" spc="-40">
                <a:latin typeface="Arial"/>
                <a:cs typeface="Arial"/>
              </a:rPr>
              <a:t> </a:t>
            </a:r>
            <a:r>
              <a:rPr sz="2800" spc="-20">
                <a:latin typeface="Arial"/>
                <a:cs typeface="Arial"/>
              </a:rPr>
              <a:t>topic today.</a:t>
            </a:r>
            <a:endParaRPr sz="2800">
              <a:latin typeface="Arial"/>
              <a:cs typeface="Arial"/>
            </a:endParaRPr>
          </a:p>
        </p:txBody>
      </p:sp>
      <p:sp>
        <p:nvSpPr>
          <p:cNvPr id="37" name="object 37"/>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41" name="object 41"/>
          <p:cNvSpPr txBox="1">
            <a:spLocks noGrp="1"/>
          </p:cNvSpPr>
          <p:nvPr>
            <p:ph type="sldNum" sz="quarter" idx="7"/>
          </p:nvPr>
        </p:nvSpPr>
        <p:spPr>
          <a:xfrm>
            <a:off x="4295597" y="3324133"/>
            <a:ext cx="244729"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73025">
              <a:spcBef>
                <a:spcPts val="70"/>
              </a:spcBef>
            </a:pPr>
            <a:fld id="{81D60167-4931-47E6-BA6A-407CBD079E47}" type="slidenum">
              <a:rPr lang="en-US" smtClean="0"/>
              <a:pPr marL="73025">
                <a:spcBef>
                  <a:spcPts val="70"/>
                </a:spcBef>
              </a:pPr>
              <a:t>5</a:t>
            </a:fld>
            <a:r>
              <a:rPr lang="en-US" spc="-15"/>
              <a:t> </a:t>
            </a:r>
            <a:r>
              <a:rPr lang="en-US"/>
              <a:t>/</a:t>
            </a:r>
            <a:r>
              <a:rPr lang="en-US" spc="-5"/>
              <a:t> </a:t>
            </a:r>
            <a:r>
              <a:rPr lang="en-US" spc="-25"/>
              <a:t>34</a:t>
            </a:r>
            <a:endParaRPr spc="-50"/>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p:nvPr/>
        </p:nvSpPr>
        <p:spPr>
          <a:xfrm>
            <a:off x="1717047" y="776650"/>
            <a:ext cx="4078308" cy="358348"/>
          </a:xfrm>
          <a:prstGeom prst="rect">
            <a:avLst/>
          </a:prstGeom>
        </p:spPr>
        <p:txBody>
          <a:bodyPr vert="horz" wrap="square" lIns="0" tIns="22650" rIns="0" bIns="0" rtlCol="0">
            <a:spAutoFit/>
          </a:bodyPr>
          <a:lstStyle/>
          <a:p>
            <a:pPr marL="25168">
              <a:spcBef>
                <a:spcPts val="178"/>
              </a:spcBef>
            </a:pPr>
            <a:r>
              <a:rPr sz="2180" b="1">
                <a:solidFill>
                  <a:srgbClr val="D41A2C"/>
                </a:solidFill>
                <a:latin typeface="Arial"/>
                <a:cs typeface="Arial"/>
              </a:rPr>
              <a:t>Maximization</a:t>
            </a:r>
            <a:r>
              <a:rPr sz="2180" b="1" spc="-119">
                <a:solidFill>
                  <a:srgbClr val="D41A2C"/>
                </a:solidFill>
                <a:latin typeface="Arial"/>
                <a:cs typeface="Arial"/>
              </a:rPr>
              <a:t> </a:t>
            </a:r>
            <a:r>
              <a:rPr sz="2180" b="1">
                <a:solidFill>
                  <a:srgbClr val="D41A2C"/>
                </a:solidFill>
                <a:latin typeface="Arial"/>
                <a:cs typeface="Arial"/>
              </a:rPr>
              <a:t>and</a:t>
            </a:r>
            <a:r>
              <a:rPr sz="2180" b="1" spc="-119">
                <a:solidFill>
                  <a:srgbClr val="D41A2C"/>
                </a:solidFill>
                <a:latin typeface="Arial"/>
                <a:cs typeface="Arial"/>
              </a:rPr>
              <a:t> </a:t>
            </a:r>
            <a:r>
              <a:rPr sz="2180" b="1" spc="-20">
                <a:solidFill>
                  <a:srgbClr val="D41A2C"/>
                </a:solidFill>
                <a:latin typeface="Arial"/>
                <a:cs typeface="Arial"/>
              </a:rPr>
              <a:t>Minimization</a:t>
            </a:r>
            <a:endParaRPr sz="2180">
              <a:latin typeface="Arial"/>
              <a:cs typeface="Arial"/>
            </a:endParaRPr>
          </a:p>
        </p:txBody>
      </p:sp>
      <p:sp>
        <p:nvSpPr>
          <p:cNvPr id="31" name="object 31"/>
          <p:cNvSpPr txBox="1"/>
          <p:nvPr/>
        </p:nvSpPr>
        <p:spPr>
          <a:xfrm>
            <a:off x="378472" y="1524001"/>
            <a:ext cx="11414135" cy="4281975"/>
          </a:xfrm>
          <a:prstGeom prst="rect">
            <a:avLst/>
          </a:prstGeom>
        </p:spPr>
        <p:txBody>
          <a:bodyPr vert="horz" wrap="square" lIns="0" tIns="23909" rIns="0" bIns="0" rtlCol="0">
            <a:spAutoFit/>
          </a:bodyPr>
          <a:lstStyle/>
          <a:p>
            <a:pPr marL="75503">
              <a:spcBef>
                <a:spcPts val="188"/>
              </a:spcBef>
            </a:pPr>
            <a:r>
              <a:rPr sz="2600">
                <a:latin typeface="Arial"/>
                <a:cs typeface="Arial"/>
              </a:rPr>
              <a:t>The</a:t>
            </a:r>
            <a:r>
              <a:rPr sz="2600" spc="-69">
                <a:latin typeface="Arial"/>
                <a:cs typeface="Arial"/>
              </a:rPr>
              <a:t> </a:t>
            </a:r>
            <a:r>
              <a:rPr sz="2600">
                <a:latin typeface="Arial"/>
                <a:cs typeface="Arial"/>
              </a:rPr>
              <a:t>first</a:t>
            </a:r>
            <a:r>
              <a:rPr sz="2600" spc="-59">
                <a:latin typeface="Arial"/>
                <a:cs typeface="Arial"/>
              </a:rPr>
              <a:t> </a:t>
            </a:r>
            <a:r>
              <a:rPr sz="2600">
                <a:latin typeface="Arial"/>
                <a:cs typeface="Arial"/>
              </a:rPr>
              <a:t>question</a:t>
            </a:r>
            <a:r>
              <a:rPr sz="2600" spc="-59">
                <a:latin typeface="Arial"/>
                <a:cs typeface="Arial"/>
              </a:rPr>
              <a:t> </a:t>
            </a:r>
            <a:r>
              <a:rPr sz="2600">
                <a:latin typeface="Arial"/>
                <a:cs typeface="Arial"/>
              </a:rPr>
              <a:t>we</a:t>
            </a:r>
            <a:r>
              <a:rPr sz="2600" spc="-59">
                <a:latin typeface="Arial"/>
                <a:cs typeface="Arial"/>
              </a:rPr>
              <a:t> </a:t>
            </a:r>
            <a:r>
              <a:rPr sz="2600">
                <a:latin typeface="Arial"/>
                <a:cs typeface="Arial"/>
              </a:rPr>
              <a:t>ask</a:t>
            </a:r>
            <a:r>
              <a:rPr sz="2600" spc="-59">
                <a:latin typeface="Arial"/>
                <a:cs typeface="Arial"/>
              </a:rPr>
              <a:t> </a:t>
            </a:r>
            <a:r>
              <a:rPr sz="2600">
                <a:latin typeface="Arial"/>
                <a:cs typeface="Arial"/>
              </a:rPr>
              <a:t>today</a:t>
            </a:r>
            <a:r>
              <a:rPr sz="2600" spc="-59">
                <a:latin typeface="Arial"/>
                <a:cs typeface="Arial"/>
              </a:rPr>
              <a:t> </a:t>
            </a:r>
            <a:r>
              <a:rPr sz="2600" spc="-50">
                <a:latin typeface="Arial"/>
                <a:cs typeface="Arial"/>
              </a:rPr>
              <a:t>is:</a:t>
            </a:r>
            <a:endParaRPr sz="2600">
              <a:latin typeface="Arial"/>
              <a:cs typeface="Arial"/>
            </a:endParaRPr>
          </a:p>
          <a:p>
            <a:pPr>
              <a:spcBef>
                <a:spcPts val="168"/>
              </a:spcBef>
            </a:pPr>
            <a:endParaRPr sz="2600">
              <a:latin typeface="Arial"/>
              <a:cs typeface="Arial"/>
            </a:endParaRPr>
          </a:p>
          <a:p>
            <a:pPr marL="75503" marR="101929">
              <a:lnSpc>
                <a:spcPct val="101000"/>
              </a:lnSpc>
            </a:pPr>
            <a:r>
              <a:rPr sz="2600">
                <a:latin typeface="Arial"/>
                <a:cs typeface="Arial"/>
              </a:rPr>
              <a:t>Given</a:t>
            </a:r>
            <a:r>
              <a:rPr sz="2600" spc="-69">
                <a:latin typeface="Arial"/>
                <a:cs typeface="Arial"/>
              </a:rPr>
              <a:t> </a:t>
            </a:r>
            <a:r>
              <a:rPr sz="2600">
                <a:latin typeface="Arial"/>
                <a:cs typeface="Arial"/>
              </a:rPr>
              <a:t>a</a:t>
            </a:r>
            <a:r>
              <a:rPr sz="2600" spc="-50">
                <a:latin typeface="Arial"/>
                <a:cs typeface="Arial"/>
              </a:rPr>
              <a:t> </a:t>
            </a:r>
            <a:r>
              <a:rPr sz="2600">
                <a:latin typeface="Arial"/>
                <a:cs typeface="Arial"/>
              </a:rPr>
              <a:t>function</a:t>
            </a:r>
            <a:r>
              <a:rPr sz="2600" spc="-50">
                <a:latin typeface="Arial"/>
                <a:cs typeface="Arial"/>
              </a:rPr>
              <a:t> </a:t>
            </a:r>
            <a:r>
              <a:rPr sz="2600" i="1" spc="386">
                <a:latin typeface="Times New Roman"/>
                <a:cs typeface="Times New Roman"/>
              </a:rPr>
              <a:t>f</a:t>
            </a:r>
            <a:r>
              <a:rPr sz="2600" i="1" spc="-258">
                <a:latin typeface="Times New Roman"/>
                <a:cs typeface="Times New Roman"/>
              </a:rPr>
              <a:t> </a:t>
            </a:r>
            <a:r>
              <a:rPr sz="2600" spc="109">
                <a:latin typeface="Times New Roman"/>
                <a:cs typeface="Times New Roman"/>
              </a:rPr>
              <a:t>(</a:t>
            </a:r>
            <a:r>
              <a:rPr sz="2600" i="1" spc="109">
                <a:latin typeface="Times New Roman"/>
                <a:cs typeface="Times New Roman"/>
              </a:rPr>
              <a:t>x</a:t>
            </a:r>
            <a:r>
              <a:rPr sz="2600" spc="109">
                <a:latin typeface="Times New Roman"/>
                <a:cs typeface="Times New Roman"/>
              </a:rPr>
              <a:t>)</a:t>
            </a:r>
            <a:r>
              <a:rPr sz="2600" spc="109">
                <a:latin typeface="Arial"/>
                <a:cs typeface="Arial"/>
              </a:rPr>
              <a:t>,</a:t>
            </a:r>
            <a:r>
              <a:rPr sz="2600" spc="-50">
                <a:latin typeface="Arial"/>
                <a:cs typeface="Arial"/>
              </a:rPr>
              <a:t> </a:t>
            </a:r>
            <a:r>
              <a:rPr sz="2600">
                <a:latin typeface="Arial"/>
                <a:cs typeface="Arial"/>
              </a:rPr>
              <a:t>what</a:t>
            </a:r>
            <a:r>
              <a:rPr sz="2600" spc="-50">
                <a:latin typeface="Arial"/>
                <a:cs typeface="Arial"/>
              </a:rPr>
              <a:t> </a:t>
            </a:r>
            <a:r>
              <a:rPr sz="2600">
                <a:latin typeface="Arial"/>
                <a:cs typeface="Arial"/>
              </a:rPr>
              <a:t>is</a:t>
            </a:r>
            <a:r>
              <a:rPr sz="2600" spc="-50">
                <a:latin typeface="Arial"/>
                <a:cs typeface="Arial"/>
              </a:rPr>
              <a:t> </a:t>
            </a:r>
            <a:r>
              <a:rPr sz="2600">
                <a:latin typeface="Arial"/>
                <a:cs typeface="Arial"/>
              </a:rPr>
              <a:t>the</a:t>
            </a:r>
            <a:r>
              <a:rPr sz="2600" spc="-50">
                <a:latin typeface="Arial"/>
                <a:cs typeface="Arial"/>
              </a:rPr>
              <a:t> </a:t>
            </a:r>
            <a:r>
              <a:rPr sz="2600" i="1" spc="238">
                <a:latin typeface="Times New Roman"/>
                <a:cs typeface="Times New Roman"/>
              </a:rPr>
              <a:t>x</a:t>
            </a:r>
            <a:r>
              <a:rPr sz="2600" i="1">
                <a:latin typeface="Times New Roman"/>
                <a:cs typeface="Times New Roman"/>
              </a:rPr>
              <a:t> </a:t>
            </a:r>
            <a:r>
              <a:rPr sz="2600">
                <a:latin typeface="Arial"/>
                <a:cs typeface="Arial"/>
              </a:rPr>
              <a:t>value</a:t>
            </a:r>
            <a:r>
              <a:rPr sz="2600" spc="-40">
                <a:latin typeface="Arial"/>
                <a:cs typeface="Arial"/>
              </a:rPr>
              <a:t> </a:t>
            </a:r>
            <a:r>
              <a:rPr sz="2600">
                <a:latin typeface="Arial"/>
                <a:cs typeface="Arial"/>
              </a:rPr>
              <a:t>that</a:t>
            </a:r>
            <a:r>
              <a:rPr sz="2600" spc="-50">
                <a:latin typeface="Arial"/>
                <a:cs typeface="Arial"/>
              </a:rPr>
              <a:t> </a:t>
            </a:r>
            <a:r>
              <a:rPr sz="2600">
                <a:latin typeface="Arial"/>
                <a:cs typeface="Arial"/>
              </a:rPr>
              <a:t>will</a:t>
            </a:r>
            <a:r>
              <a:rPr sz="2600" spc="-50">
                <a:latin typeface="Arial"/>
                <a:cs typeface="Arial"/>
              </a:rPr>
              <a:t> </a:t>
            </a:r>
            <a:r>
              <a:rPr sz="2600">
                <a:latin typeface="Arial"/>
                <a:cs typeface="Arial"/>
              </a:rPr>
              <a:t>give</a:t>
            </a:r>
            <a:r>
              <a:rPr sz="2600" spc="-50">
                <a:latin typeface="Arial"/>
                <a:cs typeface="Arial"/>
              </a:rPr>
              <a:t> </a:t>
            </a:r>
            <a:r>
              <a:rPr sz="2600">
                <a:latin typeface="Arial"/>
                <a:cs typeface="Arial"/>
              </a:rPr>
              <a:t>you</a:t>
            </a:r>
            <a:r>
              <a:rPr sz="2600" spc="-50">
                <a:latin typeface="Arial"/>
                <a:cs typeface="Arial"/>
              </a:rPr>
              <a:t> </a:t>
            </a:r>
            <a:r>
              <a:rPr sz="2600">
                <a:latin typeface="Arial"/>
                <a:cs typeface="Arial"/>
              </a:rPr>
              <a:t>the</a:t>
            </a:r>
            <a:r>
              <a:rPr sz="2600" spc="-50">
                <a:latin typeface="Arial"/>
                <a:cs typeface="Arial"/>
              </a:rPr>
              <a:t> </a:t>
            </a:r>
            <a:r>
              <a:rPr sz="2600">
                <a:latin typeface="Arial"/>
                <a:cs typeface="Arial"/>
              </a:rPr>
              <a:t>highest</a:t>
            </a:r>
            <a:r>
              <a:rPr sz="2600" spc="-50">
                <a:latin typeface="Arial"/>
                <a:cs typeface="Arial"/>
              </a:rPr>
              <a:t> or </a:t>
            </a:r>
            <a:r>
              <a:rPr sz="2600">
                <a:latin typeface="Arial"/>
                <a:cs typeface="Arial"/>
              </a:rPr>
              <a:t>lowest</a:t>
            </a:r>
            <a:r>
              <a:rPr sz="2600" spc="-99">
                <a:latin typeface="Arial"/>
                <a:cs typeface="Arial"/>
              </a:rPr>
              <a:t> </a:t>
            </a:r>
            <a:r>
              <a:rPr sz="2600">
                <a:latin typeface="Arial"/>
                <a:cs typeface="Arial"/>
              </a:rPr>
              <a:t>possible</a:t>
            </a:r>
            <a:r>
              <a:rPr sz="2600" spc="-69">
                <a:latin typeface="Arial"/>
                <a:cs typeface="Arial"/>
              </a:rPr>
              <a:t> </a:t>
            </a:r>
            <a:r>
              <a:rPr sz="2600">
                <a:latin typeface="Arial"/>
                <a:cs typeface="Arial"/>
              </a:rPr>
              <a:t>output</a:t>
            </a:r>
            <a:r>
              <a:rPr sz="2600" spc="-69">
                <a:latin typeface="Arial"/>
                <a:cs typeface="Arial"/>
              </a:rPr>
              <a:t> </a:t>
            </a:r>
            <a:r>
              <a:rPr sz="2600">
                <a:latin typeface="Arial"/>
                <a:cs typeface="Arial"/>
              </a:rPr>
              <a:t>of</a:t>
            </a:r>
            <a:r>
              <a:rPr sz="2600" spc="-79">
                <a:latin typeface="Arial"/>
                <a:cs typeface="Arial"/>
              </a:rPr>
              <a:t> </a:t>
            </a:r>
            <a:r>
              <a:rPr sz="2600" i="1" spc="386">
                <a:latin typeface="Times New Roman"/>
                <a:cs typeface="Times New Roman"/>
              </a:rPr>
              <a:t>f</a:t>
            </a:r>
            <a:r>
              <a:rPr sz="2600" i="1" spc="-258">
                <a:latin typeface="Times New Roman"/>
                <a:cs typeface="Times New Roman"/>
              </a:rPr>
              <a:t> </a:t>
            </a:r>
            <a:r>
              <a:rPr sz="2600" spc="69">
                <a:latin typeface="Times New Roman"/>
                <a:cs typeface="Times New Roman"/>
              </a:rPr>
              <a:t>(</a:t>
            </a:r>
            <a:r>
              <a:rPr sz="2600" i="1" spc="69">
                <a:latin typeface="Times New Roman"/>
                <a:cs typeface="Times New Roman"/>
              </a:rPr>
              <a:t>x</a:t>
            </a:r>
            <a:r>
              <a:rPr sz="2600" spc="69">
                <a:latin typeface="Times New Roman"/>
                <a:cs typeface="Times New Roman"/>
              </a:rPr>
              <a:t>)</a:t>
            </a:r>
            <a:r>
              <a:rPr sz="2600" spc="69">
                <a:latin typeface="Arial"/>
                <a:cs typeface="Arial"/>
              </a:rPr>
              <a:t>?</a:t>
            </a:r>
            <a:endParaRPr sz="2600">
              <a:latin typeface="Arial"/>
              <a:cs typeface="Arial"/>
            </a:endParaRPr>
          </a:p>
          <a:p>
            <a:pPr marL="75503">
              <a:spcBef>
                <a:spcPts val="1556"/>
              </a:spcBef>
            </a:pPr>
            <a:r>
              <a:rPr sz="2600">
                <a:latin typeface="Arial"/>
                <a:cs typeface="Arial"/>
              </a:rPr>
              <a:t>The</a:t>
            </a:r>
            <a:r>
              <a:rPr sz="2600" spc="-50">
                <a:latin typeface="Arial"/>
                <a:cs typeface="Arial"/>
              </a:rPr>
              <a:t> </a:t>
            </a:r>
            <a:r>
              <a:rPr sz="2600">
                <a:latin typeface="Arial"/>
                <a:cs typeface="Arial"/>
              </a:rPr>
              <a:t>mathematical</a:t>
            </a:r>
            <a:r>
              <a:rPr sz="2600" spc="-40">
                <a:latin typeface="Arial"/>
                <a:cs typeface="Arial"/>
              </a:rPr>
              <a:t> </a:t>
            </a:r>
            <a:r>
              <a:rPr sz="2600">
                <a:latin typeface="Arial"/>
                <a:cs typeface="Arial"/>
              </a:rPr>
              <a:t>notation</a:t>
            </a:r>
            <a:r>
              <a:rPr sz="2600" spc="-40">
                <a:latin typeface="Arial"/>
                <a:cs typeface="Arial"/>
              </a:rPr>
              <a:t> </a:t>
            </a:r>
            <a:r>
              <a:rPr sz="2600">
                <a:latin typeface="Arial"/>
                <a:cs typeface="Arial"/>
              </a:rPr>
              <a:t>to</a:t>
            </a:r>
            <a:r>
              <a:rPr sz="2600" spc="-40">
                <a:latin typeface="Arial"/>
                <a:cs typeface="Arial"/>
              </a:rPr>
              <a:t> </a:t>
            </a:r>
            <a:r>
              <a:rPr sz="2600" spc="-20">
                <a:latin typeface="Arial"/>
                <a:cs typeface="Arial"/>
              </a:rPr>
              <a:t>express</a:t>
            </a:r>
            <a:r>
              <a:rPr sz="2600" spc="-40">
                <a:latin typeface="Arial"/>
                <a:cs typeface="Arial"/>
              </a:rPr>
              <a:t> </a:t>
            </a:r>
            <a:r>
              <a:rPr sz="2600">
                <a:latin typeface="Arial"/>
                <a:cs typeface="Arial"/>
              </a:rPr>
              <a:t>this</a:t>
            </a:r>
            <a:r>
              <a:rPr sz="2600" spc="-40">
                <a:latin typeface="Arial"/>
                <a:cs typeface="Arial"/>
              </a:rPr>
              <a:t> </a:t>
            </a:r>
            <a:r>
              <a:rPr sz="2600">
                <a:latin typeface="Arial"/>
                <a:cs typeface="Arial"/>
              </a:rPr>
              <a:t>query</a:t>
            </a:r>
            <a:r>
              <a:rPr sz="2600" spc="-40">
                <a:latin typeface="Arial"/>
                <a:cs typeface="Arial"/>
              </a:rPr>
              <a:t> </a:t>
            </a:r>
            <a:r>
              <a:rPr sz="2600">
                <a:latin typeface="Arial"/>
                <a:cs typeface="Arial"/>
              </a:rPr>
              <a:t>is</a:t>
            </a:r>
            <a:r>
              <a:rPr sz="2600" spc="-40">
                <a:latin typeface="Arial"/>
                <a:cs typeface="Arial"/>
              </a:rPr>
              <a:t> </a:t>
            </a:r>
            <a:r>
              <a:rPr sz="2600">
                <a:latin typeface="Arial"/>
                <a:cs typeface="Arial"/>
              </a:rPr>
              <a:t>often</a:t>
            </a:r>
            <a:r>
              <a:rPr sz="2600" spc="-40">
                <a:latin typeface="Arial"/>
                <a:cs typeface="Arial"/>
              </a:rPr>
              <a:t> </a:t>
            </a:r>
            <a:r>
              <a:rPr sz="2600" spc="-20">
                <a:latin typeface="Arial"/>
                <a:cs typeface="Arial"/>
              </a:rPr>
              <a:t>written:</a:t>
            </a:r>
            <a:endParaRPr sz="2600">
              <a:latin typeface="Arial"/>
              <a:cs typeface="Arial"/>
            </a:endParaRPr>
          </a:p>
          <a:p>
            <a:pPr>
              <a:spcBef>
                <a:spcPts val="327"/>
              </a:spcBef>
            </a:pPr>
            <a:endParaRPr sz="2600">
              <a:latin typeface="Arial"/>
              <a:cs typeface="Arial"/>
            </a:endParaRPr>
          </a:p>
          <a:p>
            <a:pPr marL="392614" algn="ctr"/>
            <a:r>
              <a:rPr sz="2600" i="1" spc="414" baseline="6172">
                <a:latin typeface="Times New Roman"/>
                <a:cs typeface="Times New Roman"/>
              </a:rPr>
              <a:t>max</a:t>
            </a:r>
            <a:r>
              <a:rPr sz="2600" i="1" spc="277" baseline="-25000">
                <a:latin typeface="Times New Roman"/>
                <a:cs typeface="Times New Roman"/>
              </a:rPr>
              <a:t>x</a:t>
            </a:r>
            <a:r>
              <a:rPr sz="2600" i="1" spc="414" baseline="6172">
                <a:latin typeface="Times New Roman"/>
                <a:cs typeface="Times New Roman"/>
              </a:rPr>
              <a:t>f</a:t>
            </a:r>
            <a:r>
              <a:rPr sz="2600" i="1" spc="-386" baseline="6172">
                <a:latin typeface="Times New Roman"/>
                <a:cs typeface="Times New Roman"/>
              </a:rPr>
              <a:t> </a:t>
            </a:r>
            <a:r>
              <a:rPr sz="2600" spc="222" baseline="6172">
                <a:latin typeface="Times New Roman"/>
                <a:cs typeface="Times New Roman"/>
              </a:rPr>
              <a:t>(</a:t>
            </a:r>
            <a:r>
              <a:rPr sz="2600" i="1" spc="222" baseline="6172">
                <a:latin typeface="Times New Roman"/>
                <a:cs typeface="Times New Roman"/>
              </a:rPr>
              <a:t>x</a:t>
            </a:r>
            <a:r>
              <a:rPr sz="2600" spc="222" baseline="6172">
                <a:latin typeface="Times New Roman"/>
                <a:cs typeface="Times New Roman"/>
              </a:rPr>
              <a:t>)</a:t>
            </a:r>
            <a:r>
              <a:rPr sz="2600" spc="103" baseline="6172">
                <a:latin typeface="Times New Roman"/>
                <a:cs typeface="Times New Roman"/>
              </a:rPr>
              <a:t> </a:t>
            </a:r>
            <a:r>
              <a:rPr sz="2600" baseline="6172">
                <a:latin typeface="Arial"/>
                <a:cs typeface="Arial"/>
              </a:rPr>
              <a:t>or</a:t>
            </a:r>
            <a:r>
              <a:rPr sz="2600" spc="14" baseline="6172">
                <a:latin typeface="Arial"/>
                <a:cs typeface="Arial"/>
              </a:rPr>
              <a:t> </a:t>
            </a:r>
            <a:r>
              <a:rPr sz="2600" i="1" spc="414" baseline="6172">
                <a:latin typeface="Times New Roman"/>
                <a:cs typeface="Times New Roman"/>
              </a:rPr>
              <a:t>min</a:t>
            </a:r>
            <a:r>
              <a:rPr sz="2600" i="1" spc="277" baseline="-25000">
                <a:latin typeface="Times New Roman"/>
                <a:cs typeface="Times New Roman"/>
              </a:rPr>
              <a:t>x</a:t>
            </a:r>
            <a:r>
              <a:rPr sz="2600" i="1" spc="414" baseline="6172">
                <a:latin typeface="Times New Roman"/>
                <a:cs typeface="Times New Roman"/>
              </a:rPr>
              <a:t>f</a:t>
            </a:r>
            <a:r>
              <a:rPr sz="2600" i="1" spc="-371" baseline="6172">
                <a:latin typeface="Times New Roman"/>
                <a:cs typeface="Times New Roman"/>
              </a:rPr>
              <a:t> </a:t>
            </a:r>
            <a:r>
              <a:rPr sz="2600" spc="149" baseline="6172">
                <a:latin typeface="Times New Roman"/>
                <a:cs typeface="Times New Roman"/>
              </a:rPr>
              <a:t>(</a:t>
            </a:r>
            <a:r>
              <a:rPr sz="2600" i="1" spc="149" baseline="6172">
                <a:latin typeface="Times New Roman"/>
                <a:cs typeface="Times New Roman"/>
              </a:rPr>
              <a:t>x</a:t>
            </a:r>
            <a:r>
              <a:rPr sz="2600" spc="149" baseline="6172">
                <a:latin typeface="Times New Roman"/>
                <a:cs typeface="Times New Roman"/>
              </a:rPr>
              <a:t>)</a:t>
            </a:r>
            <a:endParaRPr sz="2600" baseline="6172">
              <a:latin typeface="Times New Roman"/>
              <a:cs typeface="Times New Roman"/>
            </a:endParaRPr>
          </a:p>
          <a:p>
            <a:pPr>
              <a:spcBef>
                <a:spcPts val="991"/>
              </a:spcBef>
            </a:pPr>
            <a:endParaRPr sz="2600">
              <a:latin typeface="Times New Roman"/>
              <a:cs typeface="Times New Roman"/>
            </a:endParaRPr>
          </a:p>
          <a:p>
            <a:pPr marL="75503" marR="35235">
              <a:lnSpc>
                <a:spcPct val="101000"/>
              </a:lnSpc>
            </a:pPr>
            <a:r>
              <a:rPr sz="2600">
                <a:latin typeface="Arial"/>
                <a:cs typeface="Arial"/>
              </a:rPr>
              <a:t>The</a:t>
            </a:r>
            <a:r>
              <a:rPr sz="2600" spc="-50">
                <a:latin typeface="Arial"/>
                <a:cs typeface="Arial"/>
              </a:rPr>
              <a:t> </a:t>
            </a:r>
            <a:r>
              <a:rPr sz="2600">
                <a:latin typeface="Arial"/>
                <a:cs typeface="Arial"/>
              </a:rPr>
              <a:t>majority</a:t>
            </a:r>
            <a:r>
              <a:rPr sz="2600" spc="-50">
                <a:latin typeface="Arial"/>
                <a:cs typeface="Arial"/>
              </a:rPr>
              <a:t> </a:t>
            </a:r>
            <a:r>
              <a:rPr sz="2600">
                <a:latin typeface="Arial"/>
                <a:cs typeface="Arial"/>
              </a:rPr>
              <a:t>of</a:t>
            </a:r>
            <a:r>
              <a:rPr sz="2600" spc="-50">
                <a:latin typeface="Arial"/>
                <a:cs typeface="Arial"/>
              </a:rPr>
              <a:t> </a:t>
            </a:r>
            <a:r>
              <a:rPr sz="2600">
                <a:latin typeface="Arial"/>
                <a:cs typeface="Arial"/>
              </a:rPr>
              <a:t>machine</a:t>
            </a:r>
            <a:r>
              <a:rPr sz="2600" spc="-50">
                <a:latin typeface="Arial"/>
                <a:cs typeface="Arial"/>
              </a:rPr>
              <a:t> </a:t>
            </a:r>
            <a:r>
              <a:rPr sz="2600">
                <a:latin typeface="Arial"/>
                <a:cs typeface="Arial"/>
              </a:rPr>
              <a:t>learning</a:t>
            </a:r>
            <a:r>
              <a:rPr sz="2600" spc="-50">
                <a:latin typeface="Arial"/>
                <a:cs typeface="Arial"/>
              </a:rPr>
              <a:t> </a:t>
            </a:r>
            <a:r>
              <a:rPr sz="2600">
                <a:latin typeface="Arial"/>
                <a:cs typeface="Arial"/>
              </a:rPr>
              <a:t>algorithms</a:t>
            </a:r>
            <a:r>
              <a:rPr sz="2600" spc="-50">
                <a:latin typeface="Arial"/>
                <a:cs typeface="Arial"/>
              </a:rPr>
              <a:t> </a:t>
            </a:r>
            <a:r>
              <a:rPr sz="2600">
                <a:latin typeface="Arial"/>
                <a:cs typeface="Arial"/>
              </a:rPr>
              <a:t>is</a:t>
            </a:r>
            <a:r>
              <a:rPr sz="2600" spc="-50">
                <a:latin typeface="Arial"/>
                <a:cs typeface="Arial"/>
              </a:rPr>
              <a:t> </a:t>
            </a:r>
            <a:r>
              <a:rPr sz="2600">
                <a:latin typeface="Arial"/>
                <a:cs typeface="Arial"/>
              </a:rPr>
              <a:t>about</a:t>
            </a:r>
            <a:r>
              <a:rPr sz="2600" spc="-40">
                <a:latin typeface="Arial"/>
                <a:cs typeface="Arial"/>
              </a:rPr>
              <a:t> </a:t>
            </a:r>
            <a:r>
              <a:rPr sz="2600">
                <a:latin typeface="Arial"/>
                <a:cs typeface="Arial"/>
              </a:rPr>
              <a:t>solving</a:t>
            </a:r>
            <a:r>
              <a:rPr sz="2600" spc="-50">
                <a:latin typeface="Arial"/>
                <a:cs typeface="Arial"/>
              </a:rPr>
              <a:t> </a:t>
            </a:r>
            <a:r>
              <a:rPr sz="2600">
                <a:latin typeface="Arial"/>
                <a:cs typeface="Arial"/>
              </a:rPr>
              <a:t>this</a:t>
            </a:r>
            <a:r>
              <a:rPr sz="2600" spc="-50">
                <a:latin typeface="Arial"/>
                <a:cs typeface="Arial"/>
              </a:rPr>
              <a:t> </a:t>
            </a:r>
            <a:r>
              <a:rPr sz="2600" spc="-20">
                <a:latin typeface="Arial"/>
                <a:cs typeface="Arial"/>
              </a:rPr>
              <a:t>question </a:t>
            </a:r>
            <a:r>
              <a:rPr sz="2600">
                <a:latin typeface="Arial"/>
                <a:cs typeface="Arial"/>
              </a:rPr>
              <a:t>given</a:t>
            </a:r>
            <a:r>
              <a:rPr sz="2600" spc="-89">
                <a:latin typeface="Arial"/>
                <a:cs typeface="Arial"/>
              </a:rPr>
              <a:t> </a:t>
            </a:r>
            <a:r>
              <a:rPr sz="2600">
                <a:latin typeface="Arial"/>
                <a:cs typeface="Arial"/>
              </a:rPr>
              <a:t>some</a:t>
            </a:r>
            <a:r>
              <a:rPr sz="2600" spc="-69">
                <a:latin typeface="Arial"/>
                <a:cs typeface="Arial"/>
              </a:rPr>
              <a:t> </a:t>
            </a:r>
            <a:r>
              <a:rPr sz="2600" i="1" spc="386">
                <a:latin typeface="Times New Roman"/>
                <a:cs typeface="Times New Roman"/>
              </a:rPr>
              <a:t>f</a:t>
            </a:r>
            <a:r>
              <a:rPr sz="2600" i="1" spc="-258">
                <a:latin typeface="Times New Roman"/>
                <a:cs typeface="Times New Roman"/>
              </a:rPr>
              <a:t> </a:t>
            </a:r>
            <a:r>
              <a:rPr sz="2600" spc="99">
                <a:latin typeface="Times New Roman"/>
                <a:cs typeface="Times New Roman"/>
              </a:rPr>
              <a:t>(</a:t>
            </a:r>
            <a:r>
              <a:rPr sz="2600" i="1" spc="99">
                <a:latin typeface="Times New Roman"/>
                <a:cs typeface="Times New Roman"/>
              </a:rPr>
              <a:t>x</a:t>
            </a:r>
            <a:r>
              <a:rPr sz="2600" spc="99">
                <a:latin typeface="Times New Roman"/>
                <a:cs typeface="Times New Roman"/>
              </a:rPr>
              <a:t>)</a:t>
            </a:r>
            <a:endParaRPr sz="2600">
              <a:latin typeface="Times New Roman"/>
              <a:cs typeface="Times New Roman"/>
            </a:endParaRPr>
          </a:p>
        </p:txBody>
      </p:sp>
      <p:sp>
        <p:nvSpPr>
          <p:cNvPr id="33" name="object 33"/>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37" name="object 37"/>
          <p:cNvSpPr txBox="1">
            <a:spLocks noGrp="1"/>
          </p:cNvSpPr>
          <p:nvPr>
            <p:ph type="sldNum" sz="quarter" idx="7"/>
          </p:nvPr>
        </p:nvSpPr>
        <p:spPr>
          <a:xfrm>
            <a:off x="4295597" y="3324133"/>
            <a:ext cx="244729"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73025">
              <a:spcBef>
                <a:spcPts val="70"/>
              </a:spcBef>
            </a:pPr>
            <a:fld id="{81D60167-4931-47E6-BA6A-407CBD079E47}" type="slidenum">
              <a:rPr lang="en-US" smtClean="0"/>
              <a:pPr marL="73025">
                <a:spcBef>
                  <a:spcPts val="70"/>
                </a:spcBef>
              </a:pPr>
              <a:t>6</a:t>
            </a:fld>
            <a:r>
              <a:rPr lang="en-US" spc="-15"/>
              <a:t> </a:t>
            </a:r>
            <a:r>
              <a:rPr lang="en-US"/>
              <a:t>/</a:t>
            </a:r>
            <a:r>
              <a:rPr lang="en-US" spc="-5"/>
              <a:t> </a:t>
            </a:r>
            <a:r>
              <a:rPr lang="en-US" spc="-25"/>
              <a:t>34</a:t>
            </a:r>
            <a:endParaRPr spc="-50"/>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bject 47"/>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54" name="Picture 53">
            <a:extLst>
              <a:ext uri="{FF2B5EF4-FFF2-40B4-BE49-F238E27FC236}">
                <a16:creationId xmlns:a16="http://schemas.microsoft.com/office/drawing/2014/main" id="{8E82C6C9-DD48-4C44-B768-C38EB5C2767D}"/>
              </a:ext>
            </a:extLst>
          </p:cNvPr>
          <p:cNvPicPr>
            <a:picLocks noChangeAspect="1"/>
          </p:cNvPicPr>
          <p:nvPr/>
        </p:nvPicPr>
        <p:blipFill>
          <a:blip r:embed="rId2"/>
          <a:stretch>
            <a:fillRect/>
          </a:stretch>
        </p:blipFill>
        <p:spPr>
          <a:xfrm>
            <a:off x="675170" y="78228"/>
            <a:ext cx="10841659" cy="6688558"/>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3683A03-A57F-2758-3D6C-D71FE1C56327}"/>
                  </a:ext>
                </a:extLst>
              </p14:cNvPr>
              <p14:cNvContentPartPr/>
              <p14:nvPr/>
            </p14:nvContentPartPr>
            <p14:xfrm>
              <a:off x="4269381" y="2328155"/>
              <a:ext cx="1560600" cy="2462040"/>
            </p14:xfrm>
          </p:contentPart>
        </mc:Choice>
        <mc:Fallback xmlns="">
          <p:pic>
            <p:nvPicPr>
              <p:cNvPr id="21" name="Ink 20">
                <a:extLst>
                  <a:ext uri="{FF2B5EF4-FFF2-40B4-BE49-F238E27FC236}">
                    <a16:creationId xmlns:a16="http://schemas.microsoft.com/office/drawing/2014/main" id="{F3683A03-A57F-2758-3D6C-D71FE1C56327}"/>
                  </a:ext>
                </a:extLst>
              </p:cNvPr>
              <p:cNvPicPr/>
              <p:nvPr/>
            </p:nvPicPr>
            <p:blipFill>
              <a:blip r:embed="rId4"/>
              <a:stretch>
                <a:fillRect/>
              </a:stretch>
            </p:blipFill>
            <p:spPr>
              <a:xfrm>
                <a:off x="4253901" y="2312675"/>
                <a:ext cx="1591200" cy="249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6C2A5551-0299-8DDD-2707-8D43479E1ABC}"/>
                  </a:ext>
                </a:extLst>
              </p14:cNvPr>
              <p14:cNvContentPartPr/>
              <p14:nvPr/>
            </p14:nvContentPartPr>
            <p14:xfrm>
              <a:off x="4952301" y="3731435"/>
              <a:ext cx="1512360" cy="878760"/>
            </p14:xfrm>
          </p:contentPart>
        </mc:Choice>
        <mc:Fallback xmlns="">
          <p:pic>
            <p:nvPicPr>
              <p:cNvPr id="34" name="Ink 33">
                <a:extLst>
                  <a:ext uri="{FF2B5EF4-FFF2-40B4-BE49-F238E27FC236}">
                    <a16:creationId xmlns:a16="http://schemas.microsoft.com/office/drawing/2014/main" id="{6C2A5551-0299-8DDD-2707-8D43479E1ABC}"/>
                  </a:ext>
                </a:extLst>
              </p:cNvPr>
              <p:cNvPicPr/>
              <p:nvPr/>
            </p:nvPicPr>
            <p:blipFill>
              <a:blip r:embed="rId6"/>
              <a:stretch>
                <a:fillRect/>
              </a:stretch>
            </p:blipFill>
            <p:spPr>
              <a:xfrm>
                <a:off x="4936821" y="3715949"/>
                <a:ext cx="1542960" cy="909373"/>
              </a:xfrm>
              <a:prstGeom prst="rect">
                <a:avLst/>
              </a:prstGeom>
            </p:spPr>
          </p:pic>
        </mc:Fallback>
      </mc:AlternateContent>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7" name="Picture 36">
            <a:extLst>
              <a:ext uri="{FF2B5EF4-FFF2-40B4-BE49-F238E27FC236}">
                <a16:creationId xmlns:a16="http://schemas.microsoft.com/office/drawing/2014/main" id="{BD0BAAAF-A7EE-F097-EB8D-EC10A68B69A7}"/>
              </a:ext>
            </a:extLst>
          </p:cNvPr>
          <p:cNvPicPr>
            <a:picLocks noChangeAspect="1"/>
          </p:cNvPicPr>
          <p:nvPr/>
        </p:nvPicPr>
        <p:blipFill>
          <a:blip r:embed="rId2"/>
          <a:stretch>
            <a:fillRect/>
          </a:stretch>
        </p:blipFill>
        <p:spPr>
          <a:xfrm>
            <a:off x="683172" y="105409"/>
            <a:ext cx="10152993" cy="6655261"/>
          </a:xfrm>
          <a:prstGeom prst="rect">
            <a:avLst/>
          </a:prstGeom>
        </p:spPr>
      </p:pic>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38" name="Picture 37">
            <a:extLst>
              <a:ext uri="{FF2B5EF4-FFF2-40B4-BE49-F238E27FC236}">
                <a16:creationId xmlns:a16="http://schemas.microsoft.com/office/drawing/2014/main" id="{CCFDB862-C1C4-72E5-934D-8894971080A9}"/>
              </a:ext>
            </a:extLst>
          </p:cNvPr>
          <p:cNvPicPr>
            <a:picLocks noChangeAspect="1"/>
          </p:cNvPicPr>
          <p:nvPr/>
        </p:nvPicPr>
        <p:blipFill>
          <a:blip r:embed="rId3"/>
          <a:stretch>
            <a:fillRect/>
          </a:stretch>
        </p:blipFill>
        <p:spPr>
          <a:xfrm>
            <a:off x="958330" y="0"/>
            <a:ext cx="10069887" cy="672087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C0583BF-B332-2CE8-9443-95CA9199E11B}"/>
                  </a:ext>
                </a:extLst>
              </p14:cNvPr>
              <p14:cNvContentPartPr/>
              <p14:nvPr/>
            </p14:nvContentPartPr>
            <p14:xfrm>
              <a:off x="10054941" y="2829995"/>
              <a:ext cx="133560" cy="133560"/>
            </p14:xfrm>
          </p:contentPart>
        </mc:Choice>
        <mc:Fallback xmlns="">
          <p:pic>
            <p:nvPicPr>
              <p:cNvPr id="2" name="Ink 1">
                <a:extLst>
                  <a:ext uri="{FF2B5EF4-FFF2-40B4-BE49-F238E27FC236}">
                    <a16:creationId xmlns:a16="http://schemas.microsoft.com/office/drawing/2014/main" id="{2C0583BF-B332-2CE8-9443-95CA9199E11B}"/>
                  </a:ext>
                </a:extLst>
              </p:cNvPr>
              <p:cNvPicPr/>
              <p:nvPr/>
            </p:nvPicPr>
            <p:blipFill>
              <a:blip r:embed="rId5"/>
              <a:stretch>
                <a:fillRect/>
              </a:stretch>
            </p:blipFill>
            <p:spPr>
              <a:xfrm>
                <a:off x="10044141" y="2819195"/>
                <a:ext cx="154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D1671A2-EA01-D77E-8591-25FB52B02B48}"/>
                  </a:ext>
                </a:extLst>
              </p14:cNvPr>
              <p14:cNvContentPartPr/>
              <p14:nvPr/>
            </p14:nvContentPartPr>
            <p14:xfrm>
              <a:off x="8165301" y="3042755"/>
              <a:ext cx="218880" cy="273960"/>
            </p14:xfrm>
          </p:contentPart>
        </mc:Choice>
        <mc:Fallback xmlns="">
          <p:pic>
            <p:nvPicPr>
              <p:cNvPr id="4" name="Ink 3">
                <a:extLst>
                  <a:ext uri="{FF2B5EF4-FFF2-40B4-BE49-F238E27FC236}">
                    <a16:creationId xmlns:a16="http://schemas.microsoft.com/office/drawing/2014/main" id="{2D1671A2-EA01-D77E-8591-25FB52B02B48}"/>
                  </a:ext>
                </a:extLst>
              </p:cNvPr>
              <p:cNvPicPr/>
              <p:nvPr/>
            </p:nvPicPr>
            <p:blipFill>
              <a:blip r:embed="rId7"/>
              <a:stretch>
                <a:fillRect/>
              </a:stretch>
            </p:blipFill>
            <p:spPr>
              <a:xfrm>
                <a:off x="8154501" y="3031955"/>
                <a:ext cx="2401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F25180F-F1E0-38D1-F62A-C6E48A79CC89}"/>
                  </a:ext>
                </a:extLst>
              </p14:cNvPr>
              <p14:cNvContentPartPr/>
              <p14:nvPr/>
            </p14:nvContentPartPr>
            <p14:xfrm>
              <a:off x="10196061" y="3081635"/>
              <a:ext cx="70920" cy="294840"/>
            </p14:xfrm>
          </p:contentPart>
        </mc:Choice>
        <mc:Fallback xmlns="">
          <p:pic>
            <p:nvPicPr>
              <p:cNvPr id="8" name="Ink 7">
                <a:extLst>
                  <a:ext uri="{FF2B5EF4-FFF2-40B4-BE49-F238E27FC236}">
                    <a16:creationId xmlns:a16="http://schemas.microsoft.com/office/drawing/2014/main" id="{3F25180F-F1E0-38D1-F62A-C6E48A79CC89}"/>
                  </a:ext>
                </a:extLst>
              </p:cNvPr>
              <p:cNvPicPr/>
              <p:nvPr/>
            </p:nvPicPr>
            <p:blipFill>
              <a:blip r:embed="rId9"/>
              <a:stretch>
                <a:fillRect/>
              </a:stretch>
            </p:blipFill>
            <p:spPr>
              <a:xfrm>
                <a:off x="10185261" y="3070835"/>
                <a:ext cx="921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2C63DB0-49A0-433B-4310-F656CB00109F}"/>
                  </a:ext>
                </a:extLst>
              </p14:cNvPr>
              <p14:cNvContentPartPr/>
              <p14:nvPr/>
            </p14:nvContentPartPr>
            <p14:xfrm>
              <a:off x="8081781" y="3425795"/>
              <a:ext cx="240840" cy="253080"/>
            </p14:xfrm>
          </p:contentPart>
        </mc:Choice>
        <mc:Fallback xmlns="">
          <p:pic>
            <p:nvPicPr>
              <p:cNvPr id="9" name="Ink 8">
                <a:extLst>
                  <a:ext uri="{FF2B5EF4-FFF2-40B4-BE49-F238E27FC236}">
                    <a16:creationId xmlns:a16="http://schemas.microsoft.com/office/drawing/2014/main" id="{62C63DB0-49A0-433B-4310-F656CB00109F}"/>
                  </a:ext>
                </a:extLst>
              </p:cNvPr>
              <p:cNvPicPr/>
              <p:nvPr/>
            </p:nvPicPr>
            <p:blipFill>
              <a:blip r:embed="rId11"/>
              <a:stretch>
                <a:fillRect/>
              </a:stretch>
            </p:blipFill>
            <p:spPr>
              <a:xfrm>
                <a:off x="8070965" y="3414980"/>
                <a:ext cx="262112" cy="2743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02E715E-42DC-9B7E-78FF-626048869D6B}"/>
                  </a:ext>
                </a:extLst>
              </p14:cNvPr>
              <p14:cNvContentPartPr/>
              <p14:nvPr/>
            </p14:nvContentPartPr>
            <p14:xfrm>
              <a:off x="9184461" y="2218715"/>
              <a:ext cx="1529280" cy="1419480"/>
            </p14:xfrm>
          </p:contentPart>
        </mc:Choice>
        <mc:Fallback xmlns="">
          <p:pic>
            <p:nvPicPr>
              <p:cNvPr id="13" name="Ink 12">
                <a:extLst>
                  <a:ext uri="{FF2B5EF4-FFF2-40B4-BE49-F238E27FC236}">
                    <a16:creationId xmlns:a16="http://schemas.microsoft.com/office/drawing/2014/main" id="{902E715E-42DC-9B7E-78FF-626048869D6B}"/>
                  </a:ext>
                </a:extLst>
              </p:cNvPr>
              <p:cNvPicPr/>
              <p:nvPr/>
            </p:nvPicPr>
            <p:blipFill>
              <a:blip r:embed="rId13"/>
              <a:stretch>
                <a:fillRect/>
              </a:stretch>
            </p:blipFill>
            <p:spPr>
              <a:xfrm>
                <a:off x="9173658" y="2207915"/>
                <a:ext cx="1550525" cy="144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E29E7399-CA4E-67BD-28C7-88C283BA717A}"/>
                  </a:ext>
                </a:extLst>
              </p14:cNvPr>
              <p14:cNvContentPartPr/>
              <p14:nvPr/>
            </p14:nvContentPartPr>
            <p14:xfrm>
              <a:off x="7719621" y="2712275"/>
              <a:ext cx="1230120" cy="901800"/>
            </p14:xfrm>
          </p:contentPart>
        </mc:Choice>
        <mc:Fallback xmlns="">
          <p:pic>
            <p:nvPicPr>
              <p:cNvPr id="16" name="Ink 15">
                <a:extLst>
                  <a:ext uri="{FF2B5EF4-FFF2-40B4-BE49-F238E27FC236}">
                    <a16:creationId xmlns:a16="http://schemas.microsoft.com/office/drawing/2014/main" id="{E29E7399-CA4E-67BD-28C7-88C283BA717A}"/>
                  </a:ext>
                </a:extLst>
              </p:cNvPr>
              <p:cNvPicPr/>
              <p:nvPr/>
            </p:nvPicPr>
            <p:blipFill>
              <a:blip r:embed="rId15"/>
              <a:stretch>
                <a:fillRect/>
              </a:stretch>
            </p:blipFill>
            <p:spPr>
              <a:xfrm>
                <a:off x="7708824" y="2701475"/>
                <a:ext cx="1251354"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B1B88E9C-8318-7804-D80A-16241E51AC04}"/>
                  </a:ext>
                </a:extLst>
              </p14:cNvPr>
              <p14:cNvContentPartPr/>
              <p14:nvPr/>
            </p14:nvContentPartPr>
            <p14:xfrm>
              <a:off x="9121821" y="3630635"/>
              <a:ext cx="226800" cy="201600"/>
            </p14:xfrm>
          </p:contentPart>
        </mc:Choice>
        <mc:Fallback xmlns="">
          <p:pic>
            <p:nvPicPr>
              <p:cNvPr id="17" name="Ink 16">
                <a:extLst>
                  <a:ext uri="{FF2B5EF4-FFF2-40B4-BE49-F238E27FC236}">
                    <a16:creationId xmlns:a16="http://schemas.microsoft.com/office/drawing/2014/main" id="{B1B88E9C-8318-7804-D80A-16241E51AC04}"/>
                  </a:ext>
                </a:extLst>
              </p:cNvPr>
              <p:cNvPicPr/>
              <p:nvPr/>
            </p:nvPicPr>
            <p:blipFill>
              <a:blip r:embed="rId17"/>
              <a:stretch>
                <a:fillRect/>
              </a:stretch>
            </p:blipFill>
            <p:spPr>
              <a:xfrm>
                <a:off x="9107421" y="3616235"/>
                <a:ext cx="255240" cy="230040"/>
              </a:xfrm>
              <a:prstGeom prst="rect">
                <a:avLst/>
              </a:prstGeom>
            </p:spPr>
          </p:pic>
        </mc:Fallback>
      </mc:AlternateContent>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9</TotalTime>
  <Words>783</Words>
  <Application>Microsoft Macintosh PowerPoint</Application>
  <PresentationFormat>Widescreen</PresentationFormat>
  <Paragraphs>114</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2</cp:revision>
  <dcterms:created xsi:type="dcterms:W3CDTF">2025-01-18T17:55:56Z</dcterms:created>
  <dcterms:modified xsi:type="dcterms:W3CDTF">2025-09-17T00:44:53Z</dcterms:modified>
</cp:coreProperties>
</file>